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2"/>
    <p:sldMasterId id="2147483665" r:id="rId3"/>
    <p:sldMasterId id="2147483671" r:id="rId4"/>
  </p:sldMasterIdLst>
  <p:notesMasterIdLst>
    <p:notesMasterId r:id="rId17"/>
  </p:notesMasterIdLst>
  <p:sldIdLst>
    <p:sldId id="265" r:id="rId5"/>
    <p:sldId id="262" r:id="rId6"/>
    <p:sldId id="328" r:id="rId7"/>
    <p:sldId id="330" r:id="rId8"/>
    <p:sldId id="331" r:id="rId9"/>
    <p:sldId id="257" r:id="rId10"/>
    <p:sldId id="335" r:id="rId11"/>
    <p:sldId id="327" r:id="rId12"/>
    <p:sldId id="337" r:id="rId13"/>
    <p:sldId id="303" r:id="rId14"/>
    <p:sldId id="319" r:id="rId15"/>
    <p:sldId id="338" r:id="rId16"/>
  </p:sldIdLst>
  <p:sldSz cx="18288000" cy="10287000"/>
  <p:notesSz cx="6858000" cy="9144000"/>
  <p:embeddedFontLst>
    <p:embeddedFont>
      <p:font typeface="Book Antiqua" panose="020406020503050303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ira Sans" panose="020B0503050000020004" pitchFamily="34" charset="0"/>
      <p:regular r:id="rId26"/>
      <p:bold r:id="rId27"/>
      <p:italic r:id="rId28"/>
      <p:boldItalic r:id="rId29"/>
    </p:embeddedFont>
    <p:embeddedFont>
      <p:font typeface="Fira Sans Light" panose="020B0403050000020004" pitchFamily="34" charset="0"/>
      <p:regular r:id="rId30"/>
      <p: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Roboto Bold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Perez" initials="SP" lastIdx="1" clrIdx="0">
    <p:extLst>
      <p:ext uri="{19B8F6BF-5375-455C-9EA6-DF929625EA0E}">
        <p15:presenceInfo xmlns:p15="http://schemas.microsoft.com/office/powerpoint/2012/main" userId="962e3638fb193963" providerId="Windows Live"/>
      </p:ext>
    </p:extLst>
  </p:cmAuthor>
  <p:cmAuthor id="2" name="Oem" initials="O" lastIdx="1" clrIdx="1">
    <p:extLst>
      <p:ext uri="{19B8F6BF-5375-455C-9EA6-DF929625EA0E}">
        <p15:presenceInfo xmlns:p15="http://schemas.microsoft.com/office/powerpoint/2012/main" userId="Oe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66"/>
    <a:srgbClr val="000066"/>
    <a:srgbClr val="006699"/>
    <a:srgbClr val="003399"/>
    <a:srgbClr val="4D4D4D"/>
    <a:srgbClr val="777777"/>
    <a:srgbClr val="6699FF"/>
    <a:srgbClr val="33CC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57" autoAdjust="0"/>
    <p:restoredTop sz="91733" autoAdjust="0"/>
  </p:normalViewPr>
  <p:slideViewPr>
    <p:cSldViewPr>
      <p:cViewPr varScale="1">
        <p:scale>
          <a:sx n="38" d="100"/>
          <a:sy n="38" d="100"/>
        </p:scale>
        <p:origin x="52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DF1A1-564C-48C1-A41C-F98535391D86}" type="doc">
      <dgm:prSet loTypeId="urn:microsoft.com/office/officeart/2005/8/layout/cycle1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20DF66D2-A8DE-4A47-A7FC-B07511AF0D2B}">
      <dgm:prSet phldrT="[Texto]" custT="1"/>
      <dgm:spPr/>
      <dgm:t>
        <a:bodyPr/>
        <a:lstStyle/>
        <a:p>
          <a:r>
            <a:rPr lang="es-ES" sz="3600" b="1" dirty="0"/>
            <a:t>Evaluación</a:t>
          </a:r>
        </a:p>
      </dgm:t>
    </dgm:pt>
    <dgm:pt modelId="{B14F40DC-6270-496B-8966-B7618271F9C5}" type="parTrans" cxnId="{98EE02BC-AB2F-4483-B32F-356F1295FC71}">
      <dgm:prSet/>
      <dgm:spPr/>
      <dgm:t>
        <a:bodyPr/>
        <a:lstStyle/>
        <a:p>
          <a:endParaRPr lang="es-ES"/>
        </a:p>
      </dgm:t>
    </dgm:pt>
    <dgm:pt modelId="{DA9158D4-E084-4AA6-844E-135F6FB8A4BF}" type="sibTrans" cxnId="{98EE02BC-AB2F-4483-B32F-356F1295FC71}">
      <dgm:prSet/>
      <dgm:spPr>
        <a:solidFill>
          <a:srgbClr val="00B050"/>
        </a:solidFill>
      </dgm:spPr>
      <dgm:t>
        <a:bodyPr/>
        <a:lstStyle/>
        <a:p>
          <a:endParaRPr lang="es-ES"/>
        </a:p>
      </dgm:t>
    </dgm:pt>
    <dgm:pt modelId="{78DEE663-C54C-4682-A549-7D9B8253B268}">
      <dgm:prSet phldrT="[Texto]" custT="1"/>
      <dgm:spPr/>
      <dgm:t>
        <a:bodyPr/>
        <a:lstStyle/>
        <a:p>
          <a:r>
            <a:rPr lang="es-ES" sz="3600" b="1"/>
            <a:t>Desarrollo</a:t>
          </a:r>
          <a:endParaRPr lang="es-ES" sz="3600" b="1" dirty="0"/>
        </a:p>
      </dgm:t>
    </dgm:pt>
    <dgm:pt modelId="{128142E8-7F4F-40FB-B499-C8555CD97D75}" type="parTrans" cxnId="{076C4283-9033-4E2F-8D11-866FA080CD7D}">
      <dgm:prSet/>
      <dgm:spPr/>
      <dgm:t>
        <a:bodyPr/>
        <a:lstStyle/>
        <a:p>
          <a:endParaRPr lang="es-ES"/>
        </a:p>
      </dgm:t>
    </dgm:pt>
    <dgm:pt modelId="{DC421D8B-75C8-4693-8D00-548E5D2B2F68}" type="sibTrans" cxnId="{076C4283-9033-4E2F-8D11-866FA080CD7D}">
      <dgm:prSet/>
      <dgm:spPr>
        <a:solidFill>
          <a:srgbClr val="0000CC"/>
        </a:solidFill>
      </dgm:spPr>
      <dgm:t>
        <a:bodyPr/>
        <a:lstStyle/>
        <a:p>
          <a:endParaRPr lang="es-ES"/>
        </a:p>
      </dgm:t>
    </dgm:pt>
    <dgm:pt modelId="{5A7BF279-6407-4280-92E4-75A46C915732}">
      <dgm:prSet phldrT="[Texto]" custT="1"/>
      <dgm:spPr/>
      <dgm:t>
        <a:bodyPr/>
        <a:lstStyle/>
        <a:p>
          <a:r>
            <a:rPr lang="es-ES" sz="3600" b="1"/>
            <a:t>Asignación de recurso</a:t>
          </a:r>
          <a:endParaRPr lang="es-ES" sz="3600" b="1" dirty="0"/>
        </a:p>
      </dgm:t>
    </dgm:pt>
    <dgm:pt modelId="{535751EC-4186-4B84-91B3-7EDF00F6B426}" type="parTrans" cxnId="{57972E02-F0B1-4487-A0D6-BDEED0D3071E}">
      <dgm:prSet/>
      <dgm:spPr/>
      <dgm:t>
        <a:bodyPr/>
        <a:lstStyle/>
        <a:p>
          <a:endParaRPr lang="es-ES"/>
        </a:p>
      </dgm:t>
    </dgm:pt>
    <dgm:pt modelId="{62F999B2-A6BE-467B-B8A2-167EC641ED87}" type="sibTrans" cxnId="{57972E02-F0B1-4487-A0D6-BDEED0D3071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6C0202FD-C6DE-4F94-ACEA-860C0E9BF095}">
      <dgm:prSet phldrT="[Texto]" custT="1"/>
      <dgm:spPr/>
      <dgm:t>
        <a:bodyPr/>
        <a:lstStyle/>
        <a:p>
          <a:r>
            <a:rPr lang="es-ES" sz="3600" b="1"/>
            <a:t>Acceso</a:t>
          </a:r>
          <a:endParaRPr lang="es-ES" sz="3600" b="1" dirty="0"/>
        </a:p>
      </dgm:t>
    </dgm:pt>
    <dgm:pt modelId="{E749225F-8C38-4ABB-A112-1136FCD6CDA6}" type="parTrans" cxnId="{58E8EC05-25C2-4DD1-8FED-2DEA1FE649F6}">
      <dgm:prSet/>
      <dgm:spPr/>
      <dgm:t>
        <a:bodyPr/>
        <a:lstStyle/>
        <a:p>
          <a:endParaRPr lang="es-ES"/>
        </a:p>
      </dgm:t>
    </dgm:pt>
    <dgm:pt modelId="{C8AC6C51-6E45-4831-8F48-75525FB4D793}" type="sibTrans" cxnId="{58E8EC05-25C2-4DD1-8FED-2DEA1FE649F6}">
      <dgm:prSet/>
      <dgm:spPr/>
      <dgm:t>
        <a:bodyPr/>
        <a:lstStyle/>
        <a:p>
          <a:endParaRPr lang="es-ES"/>
        </a:p>
      </dgm:t>
    </dgm:pt>
    <dgm:pt modelId="{E519F6A2-6889-43EB-A246-26A932DCBEB9}" type="pres">
      <dgm:prSet presAssocID="{886DF1A1-564C-48C1-A41C-F98535391D86}" presName="cycle" presStyleCnt="0">
        <dgm:presLayoutVars>
          <dgm:dir/>
          <dgm:resizeHandles val="exact"/>
        </dgm:presLayoutVars>
      </dgm:prSet>
      <dgm:spPr/>
    </dgm:pt>
    <dgm:pt modelId="{02EDB39D-9068-4CEB-9C91-2EEBC189DD78}" type="pres">
      <dgm:prSet presAssocID="{20DF66D2-A8DE-4A47-A7FC-B07511AF0D2B}" presName="dummy" presStyleCnt="0"/>
      <dgm:spPr/>
    </dgm:pt>
    <dgm:pt modelId="{CD2F69FF-BF51-48BC-B624-950C01891C66}" type="pres">
      <dgm:prSet presAssocID="{20DF66D2-A8DE-4A47-A7FC-B07511AF0D2B}" presName="node" presStyleLbl="revTx" presStyleIdx="0" presStyleCnt="4" custScaleX="128914">
        <dgm:presLayoutVars>
          <dgm:bulletEnabled val="1"/>
        </dgm:presLayoutVars>
      </dgm:prSet>
      <dgm:spPr/>
    </dgm:pt>
    <dgm:pt modelId="{53D0ED9F-D473-44FD-8147-389E9A1D06BE}" type="pres">
      <dgm:prSet presAssocID="{DA9158D4-E084-4AA6-844E-135F6FB8A4BF}" presName="sibTrans" presStyleLbl="node1" presStyleIdx="0" presStyleCnt="4"/>
      <dgm:spPr/>
    </dgm:pt>
    <dgm:pt modelId="{6DEBAB80-5023-40B5-8B8A-D9D1BA505C8B}" type="pres">
      <dgm:prSet presAssocID="{78DEE663-C54C-4682-A549-7D9B8253B268}" presName="dummy" presStyleCnt="0"/>
      <dgm:spPr/>
    </dgm:pt>
    <dgm:pt modelId="{8DD3244D-1D46-4198-874C-376DF4C3EC5E}" type="pres">
      <dgm:prSet presAssocID="{78DEE663-C54C-4682-A549-7D9B8253B268}" presName="node" presStyleLbl="revTx" presStyleIdx="1" presStyleCnt="4">
        <dgm:presLayoutVars>
          <dgm:bulletEnabled val="1"/>
        </dgm:presLayoutVars>
      </dgm:prSet>
      <dgm:spPr/>
    </dgm:pt>
    <dgm:pt modelId="{686F7DBC-D491-4BB1-A5EF-D6D71353CD9B}" type="pres">
      <dgm:prSet presAssocID="{DC421D8B-75C8-4693-8D00-548E5D2B2F68}" presName="sibTrans" presStyleLbl="node1" presStyleIdx="1" presStyleCnt="4"/>
      <dgm:spPr/>
    </dgm:pt>
    <dgm:pt modelId="{4D2BD5F5-64FB-4071-920C-CAB4566D008F}" type="pres">
      <dgm:prSet presAssocID="{5A7BF279-6407-4280-92E4-75A46C915732}" presName="dummy" presStyleCnt="0"/>
      <dgm:spPr/>
    </dgm:pt>
    <dgm:pt modelId="{E255CE90-705E-4432-A056-997AD50D718E}" type="pres">
      <dgm:prSet presAssocID="{5A7BF279-6407-4280-92E4-75A46C915732}" presName="node" presStyleLbl="revTx" presStyleIdx="2" presStyleCnt="4" custScaleX="126524">
        <dgm:presLayoutVars>
          <dgm:bulletEnabled val="1"/>
        </dgm:presLayoutVars>
      </dgm:prSet>
      <dgm:spPr/>
    </dgm:pt>
    <dgm:pt modelId="{FD5A6CFB-27A5-489B-B9DC-B29A2A9B4F98}" type="pres">
      <dgm:prSet presAssocID="{62F999B2-A6BE-467B-B8A2-167EC641ED87}" presName="sibTrans" presStyleLbl="node1" presStyleIdx="2" presStyleCnt="4"/>
      <dgm:spPr/>
    </dgm:pt>
    <dgm:pt modelId="{11B4E43B-0B8E-4FB9-B48E-F60D4F677A2A}" type="pres">
      <dgm:prSet presAssocID="{6C0202FD-C6DE-4F94-ACEA-860C0E9BF095}" presName="dummy" presStyleCnt="0"/>
      <dgm:spPr/>
    </dgm:pt>
    <dgm:pt modelId="{22DC56F2-0341-435C-8942-D7A0E849EC7F}" type="pres">
      <dgm:prSet presAssocID="{6C0202FD-C6DE-4F94-ACEA-860C0E9BF095}" presName="node" presStyleLbl="revTx" presStyleIdx="3" presStyleCnt="4">
        <dgm:presLayoutVars>
          <dgm:bulletEnabled val="1"/>
        </dgm:presLayoutVars>
      </dgm:prSet>
      <dgm:spPr/>
    </dgm:pt>
    <dgm:pt modelId="{4D611908-D3A5-4EE3-8FBF-ECA3A3F7CB0E}" type="pres">
      <dgm:prSet presAssocID="{C8AC6C51-6E45-4831-8F48-75525FB4D793}" presName="sibTrans" presStyleLbl="node1" presStyleIdx="3" presStyleCnt="4"/>
      <dgm:spPr/>
    </dgm:pt>
  </dgm:ptLst>
  <dgm:cxnLst>
    <dgm:cxn modelId="{57972E02-F0B1-4487-A0D6-BDEED0D3071E}" srcId="{886DF1A1-564C-48C1-A41C-F98535391D86}" destId="{5A7BF279-6407-4280-92E4-75A46C915732}" srcOrd="2" destOrd="0" parTransId="{535751EC-4186-4B84-91B3-7EDF00F6B426}" sibTransId="{62F999B2-A6BE-467B-B8A2-167EC641ED87}"/>
    <dgm:cxn modelId="{58E8EC05-25C2-4DD1-8FED-2DEA1FE649F6}" srcId="{886DF1A1-564C-48C1-A41C-F98535391D86}" destId="{6C0202FD-C6DE-4F94-ACEA-860C0E9BF095}" srcOrd="3" destOrd="0" parTransId="{E749225F-8C38-4ABB-A112-1136FCD6CDA6}" sibTransId="{C8AC6C51-6E45-4831-8F48-75525FB4D793}"/>
    <dgm:cxn modelId="{4ED3DD62-9CE6-44F4-89B2-E32C6A7EA579}" type="presOf" srcId="{78DEE663-C54C-4682-A549-7D9B8253B268}" destId="{8DD3244D-1D46-4198-874C-376DF4C3EC5E}" srcOrd="0" destOrd="0" presId="urn:microsoft.com/office/officeart/2005/8/layout/cycle1"/>
    <dgm:cxn modelId="{076C4283-9033-4E2F-8D11-866FA080CD7D}" srcId="{886DF1A1-564C-48C1-A41C-F98535391D86}" destId="{78DEE663-C54C-4682-A549-7D9B8253B268}" srcOrd="1" destOrd="0" parTransId="{128142E8-7F4F-40FB-B499-C8555CD97D75}" sibTransId="{DC421D8B-75C8-4693-8D00-548E5D2B2F68}"/>
    <dgm:cxn modelId="{A0755B88-28C3-45B2-B047-8F6F2576CD55}" type="presOf" srcId="{C8AC6C51-6E45-4831-8F48-75525FB4D793}" destId="{4D611908-D3A5-4EE3-8FBF-ECA3A3F7CB0E}" srcOrd="0" destOrd="0" presId="urn:microsoft.com/office/officeart/2005/8/layout/cycle1"/>
    <dgm:cxn modelId="{4A1A6889-E8F1-46F9-BF73-98064B3FF37F}" type="presOf" srcId="{DA9158D4-E084-4AA6-844E-135F6FB8A4BF}" destId="{53D0ED9F-D473-44FD-8147-389E9A1D06BE}" srcOrd="0" destOrd="0" presId="urn:microsoft.com/office/officeart/2005/8/layout/cycle1"/>
    <dgm:cxn modelId="{EAC393A4-E804-4BE1-99F9-F7DE21A81FC7}" type="presOf" srcId="{DC421D8B-75C8-4693-8D00-548E5D2B2F68}" destId="{686F7DBC-D491-4BB1-A5EF-D6D71353CD9B}" srcOrd="0" destOrd="0" presId="urn:microsoft.com/office/officeart/2005/8/layout/cycle1"/>
    <dgm:cxn modelId="{7BC3BAB0-39C0-4DD4-ABAD-7B4316C28E31}" type="presOf" srcId="{62F999B2-A6BE-467B-B8A2-167EC641ED87}" destId="{FD5A6CFB-27A5-489B-B9DC-B29A2A9B4F98}" srcOrd="0" destOrd="0" presId="urn:microsoft.com/office/officeart/2005/8/layout/cycle1"/>
    <dgm:cxn modelId="{98EE02BC-AB2F-4483-B32F-356F1295FC71}" srcId="{886DF1A1-564C-48C1-A41C-F98535391D86}" destId="{20DF66D2-A8DE-4A47-A7FC-B07511AF0D2B}" srcOrd="0" destOrd="0" parTransId="{B14F40DC-6270-496B-8966-B7618271F9C5}" sibTransId="{DA9158D4-E084-4AA6-844E-135F6FB8A4BF}"/>
    <dgm:cxn modelId="{CB8C12D9-2F90-408C-A014-70D27F8E0DF5}" type="presOf" srcId="{20DF66D2-A8DE-4A47-A7FC-B07511AF0D2B}" destId="{CD2F69FF-BF51-48BC-B624-950C01891C66}" srcOrd="0" destOrd="0" presId="urn:microsoft.com/office/officeart/2005/8/layout/cycle1"/>
    <dgm:cxn modelId="{64B3FCE8-E533-401D-8312-F5BBEDD0AE13}" type="presOf" srcId="{6C0202FD-C6DE-4F94-ACEA-860C0E9BF095}" destId="{22DC56F2-0341-435C-8942-D7A0E849EC7F}" srcOrd="0" destOrd="0" presId="urn:microsoft.com/office/officeart/2005/8/layout/cycle1"/>
    <dgm:cxn modelId="{A08B75F1-B9C4-466F-8F75-8277E5DFC420}" type="presOf" srcId="{5A7BF279-6407-4280-92E4-75A46C915732}" destId="{E255CE90-705E-4432-A056-997AD50D718E}" srcOrd="0" destOrd="0" presId="urn:microsoft.com/office/officeart/2005/8/layout/cycle1"/>
    <dgm:cxn modelId="{0890A9FD-0241-40FE-B3E8-C2C358FA1AB1}" type="presOf" srcId="{886DF1A1-564C-48C1-A41C-F98535391D86}" destId="{E519F6A2-6889-43EB-A246-26A932DCBEB9}" srcOrd="0" destOrd="0" presId="urn:microsoft.com/office/officeart/2005/8/layout/cycle1"/>
    <dgm:cxn modelId="{18547354-5F3A-4017-A295-81C9E2FF4588}" type="presParOf" srcId="{E519F6A2-6889-43EB-A246-26A932DCBEB9}" destId="{02EDB39D-9068-4CEB-9C91-2EEBC189DD78}" srcOrd="0" destOrd="0" presId="urn:microsoft.com/office/officeart/2005/8/layout/cycle1"/>
    <dgm:cxn modelId="{D6F72DA2-E19D-47F1-B9B0-D619EF44E794}" type="presParOf" srcId="{E519F6A2-6889-43EB-A246-26A932DCBEB9}" destId="{CD2F69FF-BF51-48BC-B624-950C01891C66}" srcOrd="1" destOrd="0" presId="urn:microsoft.com/office/officeart/2005/8/layout/cycle1"/>
    <dgm:cxn modelId="{8CE54088-6766-4E7C-989F-15644E21ECD4}" type="presParOf" srcId="{E519F6A2-6889-43EB-A246-26A932DCBEB9}" destId="{53D0ED9F-D473-44FD-8147-389E9A1D06BE}" srcOrd="2" destOrd="0" presId="urn:microsoft.com/office/officeart/2005/8/layout/cycle1"/>
    <dgm:cxn modelId="{EDEC42AF-318A-407E-8A04-383D17C1D747}" type="presParOf" srcId="{E519F6A2-6889-43EB-A246-26A932DCBEB9}" destId="{6DEBAB80-5023-40B5-8B8A-D9D1BA505C8B}" srcOrd="3" destOrd="0" presId="urn:microsoft.com/office/officeart/2005/8/layout/cycle1"/>
    <dgm:cxn modelId="{42EA7C26-D79C-4774-BBA1-1E0D3AE65A6D}" type="presParOf" srcId="{E519F6A2-6889-43EB-A246-26A932DCBEB9}" destId="{8DD3244D-1D46-4198-874C-376DF4C3EC5E}" srcOrd="4" destOrd="0" presId="urn:microsoft.com/office/officeart/2005/8/layout/cycle1"/>
    <dgm:cxn modelId="{1D7F1CA8-DD76-41CA-B533-BCC203D54DBD}" type="presParOf" srcId="{E519F6A2-6889-43EB-A246-26A932DCBEB9}" destId="{686F7DBC-D491-4BB1-A5EF-D6D71353CD9B}" srcOrd="5" destOrd="0" presId="urn:microsoft.com/office/officeart/2005/8/layout/cycle1"/>
    <dgm:cxn modelId="{2E1992D3-CFA7-4F85-BD86-2564AD9DF539}" type="presParOf" srcId="{E519F6A2-6889-43EB-A246-26A932DCBEB9}" destId="{4D2BD5F5-64FB-4071-920C-CAB4566D008F}" srcOrd="6" destOrd="0" presId="urn:microsoft.com/office/officeart/2005/8/layout/cycle1"/>
    <dgm:cxn modelId="{11B5D663-4B23-48B5-BC88-EBF51117FEE7}" type="presParOf" srcId="{E519F6A2-6889-43EB-A246-26A932DCBEB9}" destId="{E255CE90-705E-4432-A056-997AD50D718E}" srcOrd="7" destOrd="0" presId="urn:microsoft.com/office/officeart/2005/8/layout/cycle1"/>
    <dgm:cxn modelId="{E96753D6-79BC-44CD-A8F2-48CB0807DF77}" type="presParOf" srcId="{E519F6A2-6889-43EB-A246-26A932DCBEB9}" destId="{FD5A6CFB-27A5-489B-B9DC-B29A2A9B4F98}" srcOrd="8" destOrd="0" presId="urn:microsoft.com/office/officeart/2005/8/layout/cycle1"/>
    <dgm:cxn modelId="{61AAF407-91D3-4A2A-AB63-DFA8D6C756C9}" type="presParOf" srcId="{E519F6A2-6889-43EB-A246-26A932DCBEB9}" destId="{11B4E43B-0B8E-4FB9-B48E-F60D4F677A2A}" srcOrd="9" destOrd="0" presId="urn:microsoft.com/office/officeart/2005/8/layout/cycle1"/>
    <dgm:cxn modelId="{815BD152-6719-498D-9204-80217007142A}" type="presParOf" srcId="{E519F6A2-6889-43EB-A246-26A932DCBEB9}" destId="{22DC56F2-0341-435C-8942-D7A0E849EC7F}" srcOrd="10" destOrd="0" presId="urn:microsoft.com/office/officeart/2005/8/layout/cycle1"/>
    <dgm:cxn modelId="{6223A523-E291-4D5D-B171-CA40294F59D3}" type="presParOf" srcId="{E519F6A2-6889-43EB-A246-26A932DCBEB9}" destId="{4D611908-D3A5-4EE3-8FBF-ECA3A3F7CB0E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8602D-E3E8-429A-BD95-5AAF97359D6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8F4D4C36-9392-49A8-83DB-10FC3EB79651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endParaRPr lang="es-VE" dirty="0">
            <a:solidFill>
              <a:srgbClr val="0000CC"/>
            </a:solidFill>
          </a:endParaRPr>
        </a:p>
      </dgm:t>
    </dgm:pt>
    <dgm:pt modelId="{CC8F3499-2DB0-4F1F-9352-D788C57D8F83}" type="parTrans" cxnId="{03717D89-C865-487F-A6C0-841A84B7C001}">
      <dgm:prSet/>
      <dgm:spPr/>
      <dgm:t>
        <a:bodyPr/>
        <a:lstStyle/>
        <a:p>
          <a:endParaRPr lang="es-VE"/>
        </a:p>
      </dgm:t>
    </dgm:pt>
    <dgm:pt modelId="{5AF27541-BB0B-4BBA-9215-718414543093}" type="sibTrans" cxnId="{03717D89-C865-487F-A6C0-841A84B7C001}">
      <dgm:prSet/>
      <dgm:spPr/>
      <dgm:t>
        <a:bodyPr/>
        <a:lstStyle/>
        <a:p>
          <a:endParaRPr lang="es-VE"/>
        </a:p>
      </dgm:t>
    </dgm:pt>
    <dgm:pt modelId="{2AF3CBC7-2807-4C81-ADC7-FAA7B2EA83A3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endParaRPr lang="es-VE" dirty="0">
            <a:solidFill>
              <a:srgbClr val="0000CC"/>
            </a:solidFill>
          </a:endParaRPr>
        </a:p>
      </dgm:t>
    </dgm:pt>
    <dgm:pt modelId="{E5AB979E-D793-4A2E-922E-E25F6CB66C7D}" type="parTrans" cxnId="{A15938B7-C9FB-4ED0-9C42-6316BE537AC0}">
      <dgm:prSet/>
      <dgm:spPr/>
      <dgm:t>
        <a:bodyPr/>
        <a:lstStyle/>
        <a:p>
          <a:endParaRPr lang="es-VE"/>
        </a:p>
      </dgm:t>
    </dgm:pt>
    <dgm:pt modelId="{0D433CF8-B385-4312-AA1E-48BBD4AF293F}" type="sibTrans" cxnId="{A15938B7-C9FB-4ED0-9C42-6316BE537AC0}">
      <dgm:prSet/>
      <dgm:spPr/>
      <dgm:t>
        <a:bodyPr/>
        <a:lstStyle/>
        <a:p>
          <a:endParaRPr lang="es-VE"/>
        </a:p>
      </dgm:t>
    </dgm:pt>
    <dgm:pt modelId="{207394B7-9215-4555-B84D-E81AA946AD4E}">
      <dgm:prSet phldrT="[Texto]"/>
      <dgm:spPr/>
      <dgm:t>
        <a:bodyPr/>
        <a:lstStyle/>
        <a:p>
          <a:r>
            <a:rPr lang="es-VE" dirty="0">
              <a:solidFill>
                <a:srgbClr val="0000CC"/>
              </a:solidFill>
            </a:rPr>
            <a:t>Entrada</a:t>
          </a:r>
        </a:p>
      </dgm:t>
    </dgm:pt>
    <dgm:pt modelId="{88D28E5F-E094-4B99-A641-8E64C8F11032}" type="sibTrans" cxnId="{D5432C36-B35E-4522-8F71-DDDFB523FB7E}">
      <dgm:prSet/>
      <dgm:spPr>
        <a:solidFill>
          <a:srgbClr val="FFFF00"/>
        </a:solidFill>
      </dgm:spPr>
      <dgm:t>
        <a:bodyPr/>
        <a:lstStyle/>
        <a:p>
          <a:endParaRPr lang="es-VE"/>
        </a:p>
      </dgm:t>
    </dgm:pt>
    <dgm:pt modelId="{6534E97F-EC86-4FE3-B395-6A15B5372C50}" type="parTrans" cxnId="{D5432C36-B35E-4522-8F71-DDDFB523FB7E}">
      <dgm:prSet/>
      <dgm:spPr/>
      <dgm:t>
        <a:bodyPr/>
        <a:lstStyle/>
        <a:p>
          <a:endParaRPr lang="es-VE"/>
        </a:p>
      </dgm:t>
    </dgm:pt>
    <dgm:pt modelId="{213F9CCB-3841-4433-BAC0-BFF9523565D2}">
      <dgm:prSet phldrT="[Texto]"/>
      <dgm:spPr/>
      <dgm:t>
        <a:bodyPr/>
        <a:lstStyle/>
        <a:p>
          <a:pPr algn="just"/>
          <a:r>
            <a:rPr lang="es-VE" dirty="0">
              <a:solidFill>
                <a:srgbClr val="0000CC"/>
              </a:solidFill>
            </a:rPr>
            <a:t>Procesamiento </a:t>
          </a:r>
        </a:p>
      </dgm:t>
    </dgm:pt>
    <dgm:pt modelId="{2E5743C6-7A49-4DE3-9ADC-AC6496566047}" type="sibTrans" cxnId="{723C555B-DB68-4264-B548-BC3A83532D0F}">
      <dgm:prSet/>
      <dgm:spPr>
        <a:solidFill>
          <a:srgbClr val="FFFF00"/>
        </a:solidFill>
      </dgm:spPr>
      <dgm:t>
        <a:bodyPr/>
        <a:lstStyle/>
        <a:p>
          <a:endParaRPr lang="es-VE"/>
        </a:p>
      </dgm:t>
    </dgm:pt>
    <dgm:pt modelId="{487AFF9C-65B4-4ECA-A882-D68280808897}" type="parTrans" cxnId="{723C555B-DB68-4264-B548-BC3A83532D0F}">
      <dgm:prSet/>
      <dgm:spPr/>
      <dgm:t>
        <a:bodyPr/>
        <a:lstStyle/>
        <a:p>
          <a:endParaRPr lang="es-VE"/>
        </a:p>
      </dgm:t>
    </dgm:pt>
    <dgm:pt modelId="{3E7AB648-95FE-419B-A0A9-CBB4CEAFE7FF}">
      <dgm:prSet phldrT="[Texto]"/>
      <dgm:spPr/>
      <dgm:t>
        <a:bodyPr/>
        <a:lstStyle/>
        <a:p>
          <a:pPr algn="just"/>
          <a:r>
            <a:rPr lang="es-VE" dirty="0">
              <a:solidFill>
                <a:srgbClr val="0000CC"/>
              </a:solidFill>
            </a:rPr>
            <a:t>Salida</a:t>
          </a:r>
        </a:p>
      </dgm:t>
    </dgm:pt>
    <dgm:pt modelId="{10266D2D-E170-4E73-BBEA-D85BB7EFD7C5}" type="sibTrans" cxnId="{CECE8B13-52E0-4CCE-8929-F8F1C135C57D}">
      <dgm:prSet/>
      <dgm:spPr/>
      <dgm:t>
        <a:bodyPr/>
        <a:lstStyle/>
        <a:p>
          <a:endParaRPr lang="es-VE"/>
        </a:p>
      </dgm:t>
    </dgm:pt>
    <dgm:pt modelId="{59913C80-B5F0-4094-87D4-24B68799623C}" type="parTrans" cxnId="{CECE8B13-52E0-4CCE-8929-F8F1C135C57D}">
      <dgm:prSet/>
      <dgm:spPr/>
      <dgm:t>
        <a:bodyPr/>
        <a:lstStyle/>
        <a:p>
          <a:endParaRPr lang="es-VE"/>
        </a:p>
      </dgm:t>
    </dgm:pt>
    <dgm:pt modelId="{07540770-4D1B-4D78-9903-7E3BCE71CAED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algn="ctr">
            <a:buFontTx/>
            <a:buNone/>
          </a:pPr>
          <a:endParaRPr lang="es-VE" dirty="0">
            <a:solidFill>
              <a:srgbClr val="0000CC"/>
            </a:solidFill>
          </a:endParaRPr>
        </a:p>
      </dgm:t>
    </dgm:pt>
    <dgm:pt modelId="{F8B72CEC-4B3A-4CF6-BE6A-371DB4939413}" type="sibTrans" cxnId="{A554CB29-6678-4CBE-B4BF-22265567E9EA}">
      <dgm:prSet/>
      <dgm:spPr/>
      <dgm:t>
        <a:bodyPr/>
        <a:lstStyle/>
        <a:p>
          <a:endParaRPr lang="es-VE"/>
        </a:p>
      </dgm:t>
    </dgm:pt>
    <dgm:pt modelId="{96B337F4-2FE8-47B1-B8E7-3AF9DC30869C}" type="parTrans" cxnId="{A554CB29-6678-4CBE-B4BF-22265567E9EA}">
      <dgm:prSet/>
      <dgm:spPr/>
      <dgm:t>
        <a:bodyPr/>
        <a:lstStyle/>
        <a:p>
          <a:endParaRPr lang="es-VE"/>
        </a:p>
      </dgm:t>
    </dgm:pt>
    <dgm:pt modelId="{FE536606-76A5-4F0B-98F8-9800E69FD00F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algn="ctr">
            <a:buFontTx/>
            <a:buNone/>
          </a:pPr>
          <a:r>
            <a:rPr lang="es-VE" dirty="0">
              <a:solidFill>
                <a:srgbClr val="0000CC"/>
              </a:solidFill>
            </a:rPr>
            <a:t> </a:t>
          </a:r>
        </a:p>
      </dgm:t>
    </dgm:pt>
    <dgm:pt modelId="{B4022EE4-64C9-468E-B9C3-45FF8D980F18}" type="parTrans" cxnId="{46BE9248-24C9-4822-873A-C9EBC2931A7B}">
      <dgm:prSet/>
      <dgm:spPr/>
      <dgm:t>
        <a:bodyPr/>
        <a:lstStyle/>
        <a:p>
          <a:endParaRPr lang="es-ES"/>
        </a:p>
      </dgm:t>
    </dgm:pt>
    <dgm:pt modelId="{7C1BB78E-B34E-42DB-8BD7-9B8B6FE75662}" type="sibTrans" cxnId="{46BE9248-24C9-4822-873A-C9EBC2931A7B}">
      <dgm:prSet/>
      <dgm:spPr/>
      <dgm:t>
        <a:bodyPr/>
        <a:lstStyle/>
        <a:p>
          <a:endParaRPr lang="es-ES"/>
        </a:p>
      </dgm:t>
    </dgm:pt>
    <dgm:pt modelId="{1114AB0E-7583-4301-AE17-AE3F05887490}" type="pres">
      <dgm:prSet presAssocID="{DCE8602D-E3E8-429A-BD95-5AAF97359D66}" presName="Name0" presStyleCnt="0">
        <dgm:presLayoutVars>
          <dgm:dir/>
          <dgm:animLvl val="lvl"/>
          <dgm:resizeHandles val="exact"/>
        </dgm:presLayoutVars>
      </dgm:prSet>
      <dgm:spPr/>
    </dgm:pt>
    <dgm:pt modelId="{23CC9CC6-1CBB-445B-AF45-C0051AA90A09}" type="pres">
      <dgm:prSet presAssocID="{DCE8602D-E3E8-429A-BD95-5AAF97359D66}" presName="tSp" presStyleCnt="0"/>
      <dgm:spPr/>
    </dgm:pt>
    <dgm:pt modelId="{5C42B5A1-235F-404D-AEFA-C1812B5191ED}" type="pres">
      <dgm:prSet presAssocID="{DCE8602D-E3E8-429A-BD95-5AAF97359D66}" presName="bSp" presStyleCnt="0"/>
      <dgm:spPr/>
    </dgm:pt>
    <dgm:pt modelId="{6C932EE3-8BC5-45F7-B4C9-6C9F950218F4}" type="pres">
      <dgm:prSet presAssocID="{DCE8602D-E3E8-429A-BD95-5AAF97359D66}" presName="process" presStyleCnt="0"/>
      <dgm:spPr/>
    </dgm:pt>
    <dgm:pt modelId="{92BD545B-CE45-4005-B0BD-915F114D7D63}" type="pres">
      <dgm:prSet presAssocID="{207394B7-9215-4555-B84D-E81AA946AD4E}" presName="composite1" presStyleCnt="0"/>
      <dgm:spPr/>
    </dgm:pt>
    <dgm:pt modelId="{0FCC0EA9-54D7-4D6B-8317-A8044DCE3CF4}" type="pres">
      <dgm:prSet presAssocID="{207394B7-9215-4555-B84D-E81AA946AD4E}" presName="dummyNode1" presStyleLbl="node1" presStyleIdx="0" presStyleCnt="3"/>
      <dgm:spPr/>
    </dgm:pt>
    <dgm:pt modelId="{71CCAA3A-9802-4268-974D-A9B026FECAC3}" type="pres">
      <dgm:prSet presAssocID="{207394B7-9215-4555-B84D-E81AA946AD4E}" presName="childNode1" presStyleLbl="bgAcc1" presStyleIdx="0" presStyleCnt="3" custLinFactNeighborX="7143" custLinFactNeighborY="0">
        <dgm:presLayoutVars>
          <dgm:bulletEnabled val="1"/>
        </dgm:presLayoutVars>
      </dgm:prSet>
      <dgm:spPr/>
    </dgm:pt>
    <dgm:pt modelId="{7420C9B5-7AD4-4709-8F7A-67F8B5284C85}" type="pres">
      <dgm:prSet presAssocID="{207394B7-9215-4555-B84D-E81AA946AD4E}" presName="childNode1tx" presStyleLbl="bgAcc1" presStyleIdx="0" presStyleCnt="3">
        <dgm:presLayoutVars>
          <dgm:bulletEnabled val="1"/>
        </dgm:presLayoutVars>
      </dgm:prSet>
      <dgm:spPr/>
    </dgm:pt>
    <dgm:pt modelId="{D7B31F96-F1D9-4AFF-8C1A-6609E5E3F004}" type="pres">
      <dgm:prSet presAssocID="{207394B7-9215-4555-B84D-E81AA946AD4E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1AFE4D89-8BEE-4A7D-8910-C4DA77F09EE3}" type="pres">
      <dgm:prSet presAssocID="{207394B7-9215-4555-B84D-E81AA946AD4E}" presName="connSite1" presStyleCnt="0"/>
      <dgm:spPr/>
    </dgm:pt>
    <dgm:pt modelId="{083678B5-DB6B-4BD9-9DDD-2B766CAB3F41}" type="pres">
      <dgm:prSet presAssocID="{88D28E5F-E094-4B99-A641-8E64C8F11032}" presName="Name9" presStyleLbl="sibTrans2D1" presStyleIdx="0" presStyleCnt="2"/>
      <dgm:spPr/>
    </dgm:pt>
    <dgm:pt modelId="{4BC33E99-69F6-426B-A1C7-C73D7DC8BBE6}" type="pres">
      <dgm:prSet presAssocID="{213F9CCB-3841-4433-BAC0-BFF9523565D2}" presName="composite2" presStyleCnt="0"/>
      <dgm:spPr/>
    </dgm:pt>
    <dgm:pt modelId="{57E10016-7676-4E79-B385-9B898F6A4F5F}" type="pres">
      <dgm:prSet presAssocID="{213F9CCB-3841-4433-BAC0-BFF9523565D2}" presName="dummyNode2" presStyleLbl="node1" presStyleIdx="0" presStyleCnt="3"/>
      <dgm:spPr/>
    </dgm:pt>
    <dgm:pt modelId="{F32743BD-4205-4D9E-9E47-EFFD295B52FA}" type="pres">
      <dgm:prSet presAssocID="{213F9CCB-3841-4433-BAC0-BFF9523565D2}" presName="childNode2" presStyleLbl="bgAcc1" presStyleIdx="1" presStyleCnt="3">
        <dgm:presLayoutVars>
          <dgm:bulletEnabled val="1"/>
        </dgm:presLayoutVars>
      </dgm:prSet>
      <dgm:spPr/>
    </dgm:pt>
    <dgm:pt modelId="{2D5054B5-13AD-4A6F-9A09-ABF28CA2B8E3}" type="pres">
      <dgm:prSet presAssocID="{213F9CCB-3841-4433-BAC0-BFF9523565D2}" presName="childNode2tx" presStyleLbl="bgAcc1" presStyleIdx="1" presStyleCnt="3">
        <dgm:presLayoutVars>
          <dgm:bulletEnabled val="1"/>
        </dgm:presLayoutVars>
      </dgm:prSet>
      <dgm:spPr/>
    </dgm:pt>
    <dgm:pt modelId="{B4275B2D-3A35-4340-B75C-51C43D0A63E1}" type="pres">
      <dgm:prSet presAssocID="{213F9CCB-3841-4433-BAC0-BFF9523565D2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5F8FE9A-BF3A-4865-9287-599F616350D7}" type="pres">
      <dgm:prSet presAssocID="{213F9CCB-3841-4433-BAC0-BFF9523565D2}" presName="connSite2" presStyleCnt="0"/>
      <dgm:spPr/>
    </dgm:pt>
    <dgm:pt modelId="{9572A741-D7E5-439A-8D5F-3D273114E590}" type="pres">
      <dgm:prSet presAssocID="{2E5743C6-7A49-4DE3-9ADC-AC6496566047}" presName="Name18" presStyleLbl="sibTrans2D1" presStyleIdx="1" presStyleCnt="2"/>
      <dgm:spPr/>
    </dgm:pt>
    <dgm:pt modelId="{A8F039F3-0F1D-4AFB-9422-5B991EF99F5A}" type="pres">
      <dgm:prSet presAssocID="{3E7AB648-95FE-419B-A0A9-CBB4CEAFE7FF}" presName="composite1" presStyleCnt="0"/>
      <dgm:spPr/>
    </dgm:pt>
    <dgm:pt modelId="{DD4FF0A2-43CB-4532-9405-54E06D023639}" type="pres">
      <dgm:prSet presAssocID="{3E7AB648-95FE-419B-A0A9-CBB4CEAFE7FF}" presName="dummyNode1" presStyleLbl="node1" presStyleIdx="1" presStyleCnt="3"/>
      <dgm:spPr/>
    </dgm:pt>
    <dgm:pt modelId="{DD1FCDD0-1076-4B84-B12D-6B7ADF7DE241}" type="pres">
      <dgm:prSet presAssocID="{3E7AB648-95FE-419B-A0A9-CBB4CEAFE7FF}" presName="childNode1" presStyleLbl="bgAcc1" presStyleIdx="2" presStyleCnt="3">
        <dgm:presLayoutVars>
          <dgm:bulletEnabled val="1"/>
        </dgm:presLayoutVars>
      </dgm:prSet>
      <dgm:spPr/>
    </dgm:pt>
    <dgm:pt modelId="{879A73E8-74AF-4129-9688-37FF107E6253}" type="pres">
      <dgm:prSet presAssocID="{3E7AB648-95FE-419B-A0A9-CBB4CEAFE7FF}" presName="childNode1tx" presStyleLbl="bgAcc1" presStyleIdx="2" presStyleCnt="3">
        <dgm:presLayoutVars>
          <dgm:bulletEnabled val="1"/>
        </dgm:presLayoutVars>
      </dgm:prSet>
      <dgm:spPr/>
    </dgm:pt>
    <dgm:pt modelId="{8EF517A4-708A-45BF-B51E-AB55728A9766}" type="pres">
      <dgm:prSet presAssocID="{3E7AB648-95FE-419B-A0A9-CBB4CEAFE7FF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DFD3FE35-9BC5-45C0-8D3B-FCB1C38D74AC}" type="pres">
      <dgm:prSet presAssocID="{3E7AB648-95FE-419B-A0A9-CBB4CEAFE7FF}" presName="connSite1" presStyleCnt="0"/>
      <dgm:spPr/>
    </dgm:pt>
  </dgm:ptLst>
  <dgm:cxnLst>
    <dgm:cxn modelId="{4BDCBB09-647E-4485-A2FF-01D5324B77C2}" type="presOf" srcId="{FE536606-76A5-4F0B-98F8-9800E69FD00F}" destId="{DD1FCDD0-1076-4B84-B12D-6B7ADF7DE241}" srcOrd="0" destOrd="1" presId="urn:microsoft.com/office/officeart/2005/8/layout/hProcess4"/>
    <dgm:cxn modelId="{E8A1DF0C-E577-4CA2-9F4F-34A9C088D85F}" type="presOf" srcId="{2AF3CBC7-2807-4C81-ADC7-FAA7B2EA83A3}" destId="{F32743BD-4205-4D9E-9E47-EFFD295B52FA}" srcOrd="0" destOrd="0" presId="urn:microsoft.com/office/officeart/2005/8/layout/hProcess4"/>
    <dgm:cxn modelId="{CECE8B13-52E0-4CCE-8929-F8F1C135C57D}" srcId="{DCE8602D-E3E8-429A-BD95-5AAF97359D66}" destId="{3E7AB648-95FE-419B-A0A9-CBB4CEAFE7FF}" srcOrd="2" destOrd="0" parTransId="{59913C80-B5F0-4094-87D4-24B68799623C}" sibTransId="{10266D2D-E170-4E73-BBEA-D85BB7EFD7C5}"/>
    <dgm:cxn modelId="{E554BC18-A5F8-4BD8-99CD-62D6DCD5316B}" type="presOf" srcId="{FE536606-76A5-4F0B-98F8-9800E69FD00F}" destId="{879A73E8-74AF-4129-9688-37FF107E6253}" srcOrd="1" destOrd="1" presId="urn:microsoft.com/office/officeart/2005/8/layout/hProcess4"/>
    <dgm:cxn modelId="{A554CB29-6678-4CBE-B4BF-22265567E9EA}" srcId="{3E7AB648-95FE-419B-A0A9-CBB4CEAFE7FF}" destId="{07540770-4D1B-4D78-9903-7E3BCE71CAED}" srcOrd="0" destOrd="0" parTransId="{96B337F4-2FE8-47B1-B8E7-3AF9DC30869C}" sibTransId="{F8B72CEC-4B3A-4CF6-BE6A-371DB4939413}"/>
    <dgm:cxn modelId="{D5432C36-B35E-4522-8F71-DDDFB523FB7E}" srcId="{DCE8602D-E3E8-429A-BD95-5AAF97359D66}" destId="{207394B7-9215-4555-B84D-E81AA946AD4E}" srcOrd="0" destOrd="0" parTransId="{6534E97F-EC86-4FE3-B395-6A15B5372C50}" sibTransId="{88D28E5F-E094-4B99-A641-8E64C8F11032}"/>
    <dgm:cxn modelId="{CAAB3139-E4FD-4292-8FD6-DCCFAD6C47EB}" type="presOf" srcId="{3E7AB648-95FE-419B-A0A9-CBB4CEAFE7FF}" destId="{8EF517A4-708A-45BF-B51E-AB55728A9766}" srcOrd="0" destOrd="0" presId="urn:microsoft.com/office/officeart/2005/8/layout/hProcess4"/>
    <dgm:cxn modelId="{723C555B-DB68-4264-B548-BC3A83532D0F}" srcId="{DCE8602D-E3E8-429A-BD95-5AAF97359D66}" destId="{213F9CCB-3841-4433-BAC0-BFF9523565D2}" srcOrd="1" destOrd="0" parTransId="{487AFF9C-65B4-4ECA-A882-D68280808897}" sibTransId="{2E5743C6-7A49-4DE3-9ADC-AC6496566047}"/>
    <dgm:cxn modelId="{1BAA5144-DD7C-4D6D-BED1-B8F43A506FD5}" type="presOf" srcId="{DCE8602D-E3E8-429A-BD95-5AAF97359D66}" destId="{1114AB0E-7583-4301-AE17-AE3F05887490}" srcOrd="0" destOrd="0" presId="urn:microsoft.com/office/officeart/2005/8/layout/hProcess4"/>
    <dgm:cxn modelId="{220A7546-AFB0-4A7D-9C1D-52DE16007B96}" type="presOf" srcId="{213F9CCB-3841-4433-BAC0-BFF9523565D2}" destId="{B4275B2D-3A35-4340-B75C-51C43D0A63E1}" srcOrd="0" destOrd="0" presId="urn:microsoft.com/office/officeart/2005/8/layout/hProcess4"/>
    <dgm:cxn modelId="{46BE9248-24C9-4822-873A-C9EBC2931A7B}" srcId="{3E7AB648-95FE-419B-A0A9-CBB4CEAFE7FF}" destId="{FE536606-76A5-4F0B-98F8-9800E69FD00F}" srcOrd="1" destOrd="0" parTransId="{B4022EE4-64C9-468E-B9C3-45FF8D980F18}" sibTransId="{7C1BB78E-B34E-42DB-8BD7-9B8B6FE75662}"/>
    <dgm:cxn modelId="{0CA2E66F-46F4-4160-AA7D-9730028BEBA5}" type="presOf" srcId="{2AF3CBC7-2807-4C81-ADC7-FAA7B2EA83A3}" destId="{2D5054B5-13AD-4A6F-9A09-ABF28CA2B8E3}" srcOrd="1" destOrd="0" presId="urn:microsoft.com/office/officeart/2005/8/layout/hProcess4"/>
    <dgm:cxn modelId="{519D8A58-475C-45F8-A9EF-B2229CE6DBE8}" type="presOf" srcId="{07540770-4D1B-4D78-9903-7E3BCE71CAED}" destId="{DD1FCDD0-1076-4B84-B12D-6B7ADF7DE241}" srcOrd="0" destOrd="0" presId="urn:microsoft.com/office/officeart/2005/8/layout/hProcess4"/>
    <dgm:cxn modelId="{B13D5580-955D-4D31-AECE-A98D39349D1E}" type="presOf" srcId="{88D28E5F-E094-4B99-A641-8E64C8F11032}" destId="{083678B5-DB6B-4BD9-9DDD-2B766CAB3F41}" srcOrd="0" destOrd="0" presId="urn:microsoft.com/office/officeart/2005/8/layout/hProcess4"/>
    <dgm:cxn modelId="{DBA9CA86-848A-4626-AEB3-399DB8E0E944}" type="presOf" srcId="{207394B7-9215-4555-B84D-E81AA946AD4E}" destId="{D7B31F96-F1D9-4AFF-8C1A-6609E5E3F004}" srcOrd="0" destOrd="0" presId="urn:microsoft.com/office/officeart/2005/8/layout/hProcess4"/>
    <dgm:cxn modelId="{03717D89-C865-487F-A6C0-841A84B7C001}" srcId="{207394B7-9215-4555-B84D-E81AA946AD4E}" destId="{8F4D4C36-9392-49A8-83DB-10FC3EB79651}" srcOrd="0" destOrd="0" parTransId="{CC8F3499-2DB0-4F1F-9352-D788C57D8F83}" sibTransId="{5AF27541-BB0B-4BBA-9215-718414543093}"/>
    <dgm:cxn modelId="{121E4AA0-5A77-4C03-A3F4-4E25BD46AF9E}" type="presOf" srcId="{8F4D4C36-9392-49A8-83DB-10FC3EB79651}" destId="{7420C9B5-7AD4-4709-8F7A-67F8B5284C85}" srcOrd="1" destOrd="0" presId="urn:microsoft.com/office/officeart/2005/8/layout/hProcess4"/>
    <dgm:cxn modelId="{9ED29BA5-C499-4480-BBEC-EBA8D046C6EC}" type="presOf" srcId="{8F4D4C36-9392-49A8-83DB-10FC3EB79651}" destId="{71CCAA3A-9802-4268-974D-A9B026FECAC3}" srcOrd="0" destOrd="0" presId="urn:microsoft.com/office/officeart/2005/8/layout/hProcess4"/>
    <dgm:cxn modelId="{D6DC0DB5-8AB3-4C2B-9DED-9815129147AC}" type="presOf" srcId="{2E5743C6-7A49-4DE3-9ADC-AC6496566047}" destId="{9572A741-D7E5-439A-8D5F-3D273114E590}" srcOrd="0" destOrd="0" presId="urn:microsoft.com/office/officeart/2005/8/layout/hProcess4"/>
    <dgm:cxn modelId="{A15938B7-C9FB-4ED0-9C42-6316BE537AC0}" srcId="{213F9CCB-3841-4433-BAC0-BFF9523565D2}" destId="{2AF3CBC7-2807-4C81-ADC7-FAA7B2EA83A3}" srcOrd="0" destOrd="0" parTransId="{E5AB979E-D793-4A2E-922E-E25F6CB66C7D}" sibTransId="{0D433CF8-B385-4312-AA1E-48BBD4AF293F}"/>
    <dgm:cxn modelId="{5C11B0DB-6695-43F6-9F4C-E13FE0F27CF3}" type="presOf" srcId="{07540770-4D1B-4D78-9903-7E3BCE71CAED}" destId="{879A73E8-74AF-4129-9688-37FF107E6253}" srcOrd="1" destOrd="0" presId="urn:microsoft.com/office/officeart/2005/8/layout/hProcess4"/>
    <dgm:cxn modelId="{86D33759-44C4-48A0-A2E6-DB934EF19011}" type="presParOf" srcId="{1114AB0E-7583-4301-AE17-AE3F05887490}" destId="{23CC9CC6-1CBB-445B-AF45-C0051AA90A09}" srcOrd="0" destOrd="0" presId="urn:microsoft.com/office/officeart/2005/8/layout/hProcess4"/>
    <dgm:cxn modelId="{FF5B7650-E6F8-4480-A2CF-81F49D3A5080}" type="presParOf" srcId="{1114AB0E-7583-4301-AE17-AE3F05887490}" destId="{5C42B5A1-235F-404D-AEFA-C1812B5191ED}" srcOrd="1" destOrd="0" presId="urn:microsoft.com/office/officeart/2005/8/layout/hProcess4"/>
    <dgm:cxn modelId="{0E5842C6-8F5D-42AA-ACCB-92290AAFF314}" type="presParOf" srcId="{1114AB0E-7583-4301-AE17-AE3F05887490}" destId="{6C932EE3-8BC5-45F7-B4C9-6C9F950218F4}" srcOrd="2" destOrd="0" presId="urn:microsoft.com/office/officeart/2005/8/layout/hProcess4"/>
    <dgm:cxn modelId="{3F68B752-4510-4CE5-8426-C9466B0A0509}" type="presParOf" srcId="{6C932EE3-8BC5-45F7-B4C9-6C9F950218F4}" destId="{92BD545B-CE45-4005-B0BD-915F114D7D63}" srcOrd="0" destOrd="0" presId="urn:microsoft.com/office/officeart/2005/8/layout/hProcess4"/>
    <dgm:cxn modelId="{32437CC6-19B4-477E-AA6D-CD4BD53FC60D}" type="presParOf" srcId="{92BD545B-CE45-4005-B0BD-915F114D7D63}" destId="{0FCC0EA9-54D7-4D6B-8317-A8044DCE3CF4}" srcOrd="0" destOrd="0" presId="urn:microsoft.com/office/officeart/2005/8/layout/hProcess4"/>
    <dgm:cxn modelId="{6681B9BE-3A68-42BC-A1B9-CA52CE522EB1}" type="presParOf" srcId="{92BD545B-CE45-4005-B0BD-915F114D7D63}" destId="{71CCAA3A-9802-4268-974D-A9B026FECAC3}" srcOrd="1" destOrd="0" presId="urn:microsoft.com/office/officeart/2005/8/layout/hProcess4"/>
    <dgm:cxn modelId="{7D53DFA1-F663-4645-9490-CDE98BEFE3C3}" type="presParOf" srcId="{92BD545B-CE45-4005-B0BD-915F114D7D63}" destId="{7420C9B5-7AD4-4709-8F7A-67F8B5284C85}" srcOrd="2" destOrd="0" presId="urn:microsoft.com/office/officeart/2005/8/layout/hProcess4"/>
    <dgm:cxn modelId="{B621C9F9-FE2A-4174-AC1F-A694E03DBA0C}" type="presParOf" srcId="{92BD545B-CE45-4005-B0BD-915F114D7D63}" destId="{D7B31F96-F1D9-4AFF-8C1A-6609E5E3F004}" srcOrd="3" destOrd="0" presId="urn:microsoft.com/office/officeart/2005/8/layout/hProcess4"/>
    <dgm:cxn modelId="{549202FF-2ED8-4B90-842F-6C7A70C33FC2}" type="presParOf" srcId="{92BD545B-CE45-4005-B0BD-915F114D7D63}" destId="{1AFE4D89-8BEE-4A7D-8910-C4DA77F09EE3}" srcOrd="4" destOrd="0" presId="urn:microsoft.com/office/officeart/2005/8/layout/hProcess4"/>
    <dgm:cxn modelId="{F3035453-FC73-4884-9C3B-124F7F3D6A1F}" type="presParOf" srcId="{6C932EE3-8BC5-45F7-B4C9-6C9F950218F4}" destId="{083678B5-DB6B-4BD9-9DDD-2B766CAB3F41}" srcOrd="1" destOrd="0" presId="urn:microsoft.com/office/officeart/2005/8/layout/hProcess4"/>
    <dgm:cxn modelId="{B0EC4ED9-0AFA-4CA6-A019-BC3EB430B235}" type="presParOf" srcId="{6C932EE3-8BC5-45F7-B4C9-6C9F950218F4}" destId="{4BC33E99-69F6-426B-A1C7-C73D7DC8BBE6}" srcOrd="2" destOrd="0" presId="urn:microsoft.com/office/officeart/2005/8/layout/hProcess4"/>
    <dgm:cxn modelId="{B1B036FC-CCD6-4135-A508-4EE6DDCDA399}" type="presParOf" srcId="{4BC33E99-69F6-426B-A1C7-C73D7DC8BBE6}" destId="{57E10016-7676-4E79-B385-9B898F6A4F5F}" srcOrd="0" destOrd="0" presId="urn:microsoft.com/office/officeart/2005/8/layout/hProcess4"/>
    <dgm:cxn modelId="{B4590444-C3F1-4B91-B07F-BE11943FBDC3}" type="presParOf" srcId="{4BC33E99-69F6-426B-A1C7-C73D7DC8BBE6}" destId="{F32743BD-4205-4D9E-9E47-EFFD295B52FA}" srcOrd="1" destOrd="0" presId="urn:microsoft.com/office/officeart/2005/8/layout/hProcess4"/>
    <dgm:cxn modelId="{B22CE48A-C7F8-4DCC-828C-EE7BE2B538EA}" type="presParOf" srcId="{4BC33E99-69F6-426B-A1C7-C73D7DC8BBE6}" destId="{2D5054B5-13AD-4A6F-9A09-ABF28CA2B8E3}" srcOrd="2" destOrd="0" presId="urn:microsoft.com/office/officeart/2005/8/layout/hProcess4"/>
    <dgm:cxn modelId="{14FCC3AC-F3F2-43C7-8D07-6579B3C1FDEA}" type="presParOf" srcId="{4BC33E99-69F6-426B-A1C7-C73D7DC8BBE6}" destId="{B4275B2D-3A35-4340-B75C-51C43D0A63E1}" srcOrd="3" destOrd="0" presId="urn:microsoft.com/office/officeart/2005/8/layout/hProcess4"/>
    <dgm:cxn modelId="{F87E08DF-AC26-4BDA-B5CF-ACD52D7FE734}" type="presParOf" srcId="{4BC33E99-69F6-426B-A1C7-C73D7DC8BBE6}" destId="{75F8FE9A-BF3A-4865-9287-599F616350D7}" srcOrd="4" destOrd="0" presId="urn:microsoft.com/office/officeart/2005/8/layout/hProcess4"/>
    <dgm:cxn modelId="{E92749DE-EF31-4A70-A153-0C38A814BDCE}" type="presParOf" srcId="{6C932EE3-8BC5-45F7-B4C9-6C9F950218F4}" destId="{9572A741-D7E5-439A-8D5F-3D273114E590}" srcOrd="3" destOrd="0" presId="urn:microsoft.com/office/officeart/2005/8/layout/hProcess4"/>
    <dgm:cxn modelId="{6B799F74-719B-4559-90C8-5FA11ACA6921}" type="presParOf" srcId="{6C932EE3-8BC5-45F7-B4C9-6C9F950218F4}" destId="{A8F039F3-0F1D-4AFB-9422-5B991EF99F5A}" srcOrd="4" destOrd="0" presId="urn:microsoft.com/office/officeart/2005/8/layout/hProcess4"/>
    <dgm:cxn modelId="{CB5FEC56-F846-41B8-BC77-8EC71AEBE3E0}" type="presParOf" srcId="{A8F039F3-0F1D-4AFB-9422-5B991EF99F5A}" destId="{DD4FF0A2-43CB-4532-9405-54E06D023639}" srcOrd="0" destOrd="0" presId="urn:microsoft.com/office/officeart/2005/8/layout/hProcess4"/>
    <dgm:cxn modelId="{4C205E0C-BCF4-4973-9E49-54D3A1FA7133}" type="presParOf" srcId="{A8F039F3-0F1D-4AFB-9422-5B991EF99F5A}" destId="{DD1FCDD0-1076-4B84-B12D-6B7ADF7DE241}" srcOrd="1" destOrd="0" presId="urn:microsoft.com/office/officeart/2005/8/layout/hProcess4"/>
    <dgm:cxn modelId="{591B2B31-BB7D-4CE8-8527-05CECBACB7FA}" type="presParOf" srcId="{A8F039F3-0F1D-4AFB-9422-5B991EF99F5A}" destId="{879A73E8-74AF-4129-9688-37FF107E6253}" srcOrd="2" destOrd="0" presId="urn:microsoft.com/office/officeart/2005/8/layout/hProcess4"/>
    <dgm:cxn modelId="{37E793E7-FE19-4EE9-98DD-FE7E913501EC}" type="presParOf" srcId="{A8F039F3-0F1D-4AFB-9422-5B991EF99F5A}" destId="{8EF517A4-708A-45BF-B51E-AB55728A9766}" srcOrd="3" destOrd="0" presId="urn:microsoft.com/office/officeart/2005/8/layout/hProcess4"/>
    <dgm:cxn modelId="{3EADAF3E-D8F4-4306-B9B5-299C0163795C}" type="presParOf" srcId="{A8F039F3-0F1D-4AFB-9422-5B991EF99F5A}" destId="{DFD3FE35-9BC5-45C0-8D3B-FCB1C38D74A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F69FF-BF51-48BC-B624-950C01891C66}">
      <dsp:nvSpPr>
        <dsp:cNvPr id="0" name=""/>
        <dsp:cNvSpPr/>
      </dsp:nvSpPr>
      <dsp:spPr>
        <a:xfrm>
          <a:off x="3317485" y="830685"/>
          <a:ext cx="2654054" cy="205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/>
            <a:t>Evaluación</a:t>
          </a:r>
        </a:p>
      </dsp:txBody>
      <dsp:txXfrm>
        <a:off x="3317485" y="830685"/>
        <a:ext cx="2654054" cy="2058779"/>
      </dsp:txXfrm>
    </dsp:sp>
    <dsp:sp modelId="{53D0ED9F-D473-44FD-8147-389E9A1D06BE}">
      <dsp:nvSpPr>
        <dsp:cNvPr id="0" name=""/>
        <dsp:cNvSpPr/>
      </dsp:nvSpPr>
      <dsp:spPr>
        <a:xfrm>
          <a:off x="-12782" y="700712"/>
          <a:ext cx="5816657" cy="5816657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rgbClr val="00B05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D3244D-1D46-4198-874C-376DF4C3EC5E}">
      <dsp:nvSpPr>
        <dsp:cNvPr id="0" name=""/>
        <dsp:cNvSpPr/>
      </dsp:nvSpPr>
      <dsp:spPr>
        <a:xfrm>
          <a:off x="3615123" y="4328617"/>
          <a:ext cx="2058779" cy="205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/>
            <a:t>Desarrollo</a:t>
          </a:r>
          <a:endParaRPr lang="es-ES" sz="3600" b="1" kern="1200" dirty="0"/>
        </a:p>
      </dsp:txBody>
      <dsp:txXfrm>
        <a:off x="3615123" y="4328617"/>
        <a:ext cx="2058779" cy="2058779"/>
      </dsp:txXfrm>
    </dsp:sp>
    <dsp:sp modelId="{686F7DBC-D491-4BB1-A5EF-D6D71353CD9B}">
      <dsp:nvSpPr>
        <dsp:cNvPr id="0" name=""/>
        <dsp:cNvSpPr/>
      </dsp:nvSpPr>
      <dsp:spPr>
        <a:xfrm>
          <a:off x="-12782" y="700712"/>
          <a:ext cx="5816657" cy="5816657"/>
        </a:xfrm>
        <a:prstGeom prst="circularArrow">
          <a:avLst>
            <a:gd name="adj1" fmla="val 6902"/>
            <a:gd name="adj2" fmla="val 465342"/>
            <a:gd name="adj3" fmla="val 5558719"/>
            <a:gd name="adj4" fmla="val 4385200"/>
            <a:gd name="adj5" fmla="val 8052"/>
          </a:avLst>
        </a:prstGeom>
        <a:solidFill>
          <a:srgbClr val="0000CC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55CE90-705E-4432-A056-997AD50D718E}">
      <dsp:nvSpPr>
        <dsp:cNvPr id="0" name=""/>
        <dsp:cNvSpPr/>
      </dsp:nvSpPr>
      <dsp:spPr>
        <a:xfrm>
          <a:off x="-155844" y="4328617"/>
          <a:ext cx="2604849" cy="205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/>
            <a:t>Asignación de recurso</a:t>
          </a:r>
          <a:endParaRPr lang="es-ES" sz="3600" b="1" kern="1200" dirty="0"/>
        </a:p>
      </dsp:txBody>
      <dsp:txXfrm>
        <a:off x="-155844" y="4328617"/>
        <a:ext cx="2604849" cy="2058779"/>
      </dsp:txXfrm>
    </dsp:sp>
    <dsp:sp modelId="{FD5A6CFB-27A5-489B-B9DC-B29A2A9B4F98}">
      <dsp:nvSpPr>
        <dsp:cNvPr id="0" name=""/>
        <dsp:cNvSpPr/>
      </dsp:nvSpPr>
      <dsp:spPr>
        <a:xfrm>
          <a:off x="-12782" y="700712"/>
          <a:ext cx="5816657" cy="5816657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DC56F2-0341-435C-8942-D7A0E849EC7F}">
      <dsp:nvSpPr>
        <dsp:cNvPr id="0" name=""/>
        <dsp:cNvSpPr/>
      </dsp:nvSpPr>
      <dsp:spPr>
        <a:xfrm>
          <a:off x="117191" y="830685"/>
          <a:ext cx="2058779" cy="2058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/>
            <a:t>Acceso</a:t>
          </a:r>
          <a:endParaRPr lang="es-ES" sz="3600" b="1" kern="1200" dirty="0"/>
        </a:p>
      </dsp:txBody>
      <dsp:txXfrm>
        <a:off x="117191" y="830685"/>
        <a:ext cx="2058779" cy="2058779"/>
      </dsp:txXfrm>
    </dsp:sp>
    <dsp:sp modelId="{4D611908-D3A5-4EE3-8FBF-ECA3A3F7CB0E}">
      <dsp:nvSpPr>
        <dsp:cNvPr id="0" name=""/>
        <dsp:cNvSpPr/>
      </dsp:nvSpPr>
      <dsp:spPr>
        <a:xfrm>
          <a:off x="-12782" y="700712"/>
          <a:ext cx="5816657" cy="5816657"/>
        </a:xfrm>
        <a:prstGeom prst="circularArrow">
          <a:avLst>
            <a:gd name="adj1" fmla="val 6902"/>
            <a:gd name="adj2" fmla="val 465342"/>
            <a:gd name="adj3" fmla="val 16323985"/>
            <a:gd name="adj4" fmla="val 15185200"/>
            <a:gd name="adj5" fmla="val 805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CAA3A-9802-4268-974D-A9B026FECAC3}">
      <dsp:nvSpPr>
        <dsp:cNvPr id="0" name=""/>
        <dsp:cNvSpPr/>
      </dsp:nvSpPr>
      <dsp:spPr>
        <a:xfrm>
          <a:off x="1753947" y="1323851"/>
          <a:ext cx="3084263" cy="254387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75" tIns="104775" rIns="104775" bIns="104775" numCol="1" spcCol="1270" anchor="t" anchorCtr="0">
          <a:noAutofit/>
        </a:bodyPr>
        <a:lstStyle/>
        <a:p>
          <a:pPr marL="285750" lvl="1" indent="-285750" algn="just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VE" sz="5500" kern="1200" dirty="0">
            <a:solidFill>
              <a:srgbClr val="0000CC"/>
            </a:solidFill>
          </a:endParaRPr>
        </a:p>
      </dsp:txBody>
      <dsp:txXfrm>
        <a:off x="1812489" y="1382393"/>
        <a:ext cx="2967179" cy="1881672"/>
      </dsp:txXfrm>
    </dsp:sp>
    <dsp:sp modelId="{083678B5-DB6B-4BD9-9DDD-2B766CAB3F41}">
      <dsp:nvSpPr>
        <dsp:cNvPr id="0" name=""/>
        <dsp:cNvSpPr/>
      </dsp:nvSpPr>
      <dsp:spPr>
        <a:xfrm>
          <a:off x="3197141" y="1679131"/>
          <a:ext cx="3771567" cy="3771567"/>
        </a:xfrm>
        <a:prstGeom prst="leftCircularArrow">
          <a:avLst>
            <a:gd name="adj1" fmla="val 4129"/>
            <a:gd name="adj2" fmla="val 520134"/>
            <a:gd name="adj3" fmla="val 2295644"/>
            <a:gd name="adj4" fmla="val 9024489"/>
            <a:gd name="adj5" fmla="val 4817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31F96-F1D9-4AFF-8C1A-6609E5E3F004}">
      <dsp:nvSpPr>
        <dsp:cNvPr id="0" name=""/>
        <dsp:cNvSpPr/>
      </dsp:nvSpPr>
      <dsp:spPr>
        <a:xfrm>
          <a:off x="2219030" y="3322608"/>
          <a:ext cx="2741567" cy="1090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3300" kern="1200" dirty="0">
              <a:solidFill>
                <a:srgbClr val="0000CC"/>
              </a:solidFill>
            </a:rPr>
            <a:t>Entrada</a:t>
          </a:r>
        </a:p>
      </dsp:txBody>
      <dsp:txXfrm>
        <a:off x="2250962" y="3354540"/>
        <a:ext cx="2677703" cy="1026366"/>
      </dsp:txXfrm>
    </dsp:sp>
    <dsp:sp modelId="{F32743BD-4205-4D9E-9E47-EFFD295B52FA}">
      <dsp:nvSpPr>
        <dsp:cNvPr id="0" name=""/>
        <dsp:cNvSpPr/>
      </dsp:nvSpPr>
      <dsp:spPr>
        <a:xfrm>
          <a:off x="5702162" y="1323851"/>
          <a:ext cx="3084263" cy="254387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75" tIns="104775" rIns="104775" bIns="104775" numCol="1" spcCol="1270" anchor="t" anchorCtr="0">
          <a:noAutofit/>
        </a:bodyPr>
        <a:lstStyle/>
        <a:p>
          <a:pPr marL="285750" lvl="1" indent="-285750" algn="just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VE" sz="5500" kern="1200" dirty="0">
            <a:solidFill>
              <a:srgbClr val="0000CC"/>
            </a:solidFill>
          </a:endParaRPr>
        </a:p>
      </dsp:txBody>
      <dsp:txXfrm>
        <a:off x="5760704" y="1927509"/>
        <a:ext cx="2967179" cy="1881672"/>
      </dsp:txXfrm>
    </dsp:sp>
    <dsp:sp modelId="{9572A741-D7E5-439A-8D5F-3D273114E590}">
      <dsp:nvSpPr>
        <dsp:cNvPr id="0" name=""/>
        <dsp:cNvSpPr/>
      </dsp:nvSpPr>
      <dsp:spPr>
        <a:xfrm>
          <a:off x="7339963" y="-358866"/>
          <a:ext cx="4165667" cy="4165667"/>
        </a:xfrm>
        <a:prstGeom prst="circularArrow">
          <a:avLst>
            <a:gd name="adj1" fmla="val 3738"/>
            <a:gd name="adj2" fmla="val 466501"/>
            <a:gd name="adj3" fmla="val 19357988"/>
            <a:gd name="adj4" fmla="val 12575511"/>
            <a:gd name="adj5" fmla="val 4361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75B2D-3A35-4340-B75C-51C43D0A63E1}">
      <dsp:nvSpPr>
        <dsp:cNvPr id="0" name=""/>
        <dsp:cNvSpPr/>
      </dsp:nvSpPr>
      <dsp:spPr>
        <a:xfrm>
          <a:off x="6387554" y="778736"/>
          <a:ext cx="2741567" cy="1090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3300" kern="1200" dirty="0">
              <a:solidFill>
                <a:srgbClr val="0000CC"/>
              </a:solidFill>
            </a:rPr>
            <a:t>Procesamiento </a:t>
          </a:r>
        </a:p>
      </dsp:txBody>
      <dsp:txXfrm>
        <a:off x="6419486" y="810668"/>
        <a:ext cx="2677703" cy="1026366"/>
      </dsp:txXfrm>
    </dsp:sp>
    <dsp:sp modelId="{DD1FCDD0-1076-4B84-B12D-6B7ADF7DE241}">
      <dsp:nvSpPr>
        <dsp:cNvPr id="0" name=""/>
        <dsp:cNvSpPr/>
      </dsp:nvSpPr>
      <dsp:spPr>
        <a:xfrm>
          <a:off x="9870685" y="1323851"/>
          <a:ext cx="3084263" cy="254387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75" tIns="104775" rIns="104775" bIns="104775" numCol="1" spcCol="1270" anchor="t" anchorCtr="0">
          <a:noAutofit/>
        </a:bodyPr>
        <a:lstStyle/>
        <a:p>
          <a:pPr marL="285750" lvl="1" indent="-285750" algn="ctr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s-VE" sz="5500" kern="1200" dirty="0">
            <a:solidFill>
              <a:srgbClr val="0000CC"/>
            </a:solidFill>
          </a:endParaRPr>
        </a:p>
        <a:p>
          <a:pPr marL="285750" lvl="1" indent="-285750" algn="ctr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s-VE" sz="5500" kern="1200" dirty="0">
              <a:solidFill>
                <a:srgbClr val="0000CC"/>
              </a:solidFill>
            </a:rPr>
            <a:t> </a:t>
          </a:r>
        </a:p>
      </dsp:txBody>
      <dsp:txXfrm>
        <a:off x="9929227" y="1382393"/>
        <a:ext cx="2967179" cy="1881672"/>
      </dsp:txXfrm>
    </dsp:sp>
    <dsp:sp modelId="{8EF517A4-708A-45BF-B51E-AB55728A9766}">
      <dsp:nvSpPr>
        <dsp:cNvPr id="0" name=""/>
        <dsp:cNvSpPr/>
      </dsp:nvSpPr>
      <dsp:spPr>
        <a:xfrm>
          <a:off x="10556077" y="3322608"/>
          <a:ext cx="2741567" cy="1090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3300" kern="1200" dirty="0">
              <a:solidFill>
                <a:srgbClr val="0000CC"/>
              </a:solidFill>
            </a:rPr>
            <a:t>Salida</a:t>
          </a:r>
        </a:p>
      </dsp:txBody>
      <dsp:txXfrm>
        <a:off x="10588009" y="3354540"/>
        <a:ext cx="2677703" cy="1026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90B59-C830-4F75-88AE-19C39E30A149}" type="datetimeFigureOut">
              <a:rPr lang="es-ES" smtClean="0"/>
              <a:t>26/10/2023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591CB-0CCC-49EE-84D6-A2039DFD22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58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591CB-0CCC-49EE-84D6-A2039DFD220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79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591CB-0CCC-49EE-84D6-A2039DFD220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80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591CB-0CCC-49EE-84D6-A2039DFD220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08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4388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591CB-0CCC-49EE-84D6-A2039DFD220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14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24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509264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112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509264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9359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y - No city">
  <p:cSld name="Blank Day - No city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/>
          <p:nvPr/>
        </p:nvSpPr>
        <p:spPr>
          <a:xfrm>
            <a:off x="1064201" y="882348"/>
            <a:ext cx="2904014" cy="1145436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27" name="Google Shape;227;p14"/>
          <p:cNvSpPr/>
          <p:nvPr/>
        </p:nvSpPr>
        <p:spPr>
          <a:xfrm flipH="1">
            <a:off x="16423255" y="1768500"/>
            <a:ext cx="2017146" cy="787188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28" name="Google Shape;228;p14"/>
          <p:cNvSpPr/>
          <p:nvPr/>
        </p:nvSpPr>
        <p:spPr>
          <a:xfrm>
            <a:off x="14523800" y="729950"/>
            <a:ext cx="3387888" cy="1214332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29" name="Google Shape;229;p14"/>
          <p:cNvSpPr/>
          <p:nvPr/>
        </p:nvSpPr>
        <p:spPr>
          <a:xfrm>
            <a:off x="-155350" y="411953"/>
            <a:ext cx="1605964" cy="626650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30" name="Google Shape;230;p14"/>
          <p:cNvSpPr txBox="1">
            <a:spLocks noGrp="1"/>
          </p:cNvSpPr>
          <p:nvPr>
            <p:ph type="sldNum" idx="12"/>
          </p:nvPr>
        </p:nvSpPr>
        <p:spPr>
          <a:xfrm>
            <a:off x="17080596" y="2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81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33585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26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80EA"/>
            </a:gs>
            <a:gs pos="58000">
              <a:srgbClr val="3AB1F5"/>
            </a:gs>
            <a:gs pos="90000">
              <a:srgbClr val="2CE1FF"/>
            </a:gs>
            <a:gs pos="100000">
              <a:srgbClr val="2CE1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98000" y="787200"/>
            <a:ext cx="148920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98000" y="2486748"/>
            <a:ext cx="14892000" cy="60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080596" y="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24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r">
              <a:buNone/>
              <a:defRPr sz="24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algn="r">
              <a:buNone/>
              <a:defRPr sz="24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algn="r">
              <a:buNone/>
              <a:defRPr sz="24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algn="r">
              <a:buNone/>
              <a:defRPr sz="24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algn="r">
              <a:buNone/>
              <a:defRPr sz="24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algn="r">
              <a:buNone/>
              <a:defRPr sz="24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algn="r">
              <a:buNone/>
              <a:defRPr sz="24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algn="r">
              <a:buNone/>
              <a:defRPr sz="24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345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D30A6CA9-14CF-47A1-B91C-9DF41FEC9D06}"/>
              </a:ext>
            </a:extLst>
          </p:cNvPr>
          <p:cNvSpPr/>
          <p:nvPr/>
        </p:nvSpPr>
        <p:spPr>
          <a:xfrm flipH="1">
            <a:off x="0" y="1"/>
            <a:ext cx="18287997" cy="10286999"/>
          </a:xfrm>
          <a:prstGeom prst="rect">
            <a:avLst/>
          </a:prstGeom>
          <a:gradFill flip="none" rotWithShape="1">
            <a:gsLst>
              <a:gs pos="0">
                <a:srgbClr val="7CC8EC"/>
              </a:gs>
              <a:gs pos="100000">
                <a:srgbClr val="7CC8EC">
                  <a:lumMod val="20000"/>
                  <a:lumOff val="80000"/>
                  <a:alpha val="0"/>
                </a:srgbClr>
              </a:gs>
            </a:gsLst>
            <a:lin ang="19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en-US" sz="2700" kern="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grpSp>
        <p:nvGrpSpPr>
          <p:cNvPr id="14" name="Group 21">
            <a:extLst>
              <a:ext uri="{FF2B5EF4-FFF2-40B4-BE49-F238E27FC236}">
                <a16:creationId xmlns:a16="http://schemas.microsoft.com/office/drawing/2014/main" id="{0B98D76A-6263-42C2-BAAB-2502E314296C}"/>
              </a:ext>
            </a:extLst>
          </p:cNvPr>
          <p:cNvGrpSpPr/>
          <p:nvPr/>
        </p:nvGrpSpPr>
        <p:grpSpPr>
          <a:xfrm>
            <a:off x="14167914" y="7677758"/>
            <a:ext cx="2946540" cy="1851962"/>
            <a:chOff x="4133851" y="1785621"/>
            <a:chExt cx="7625120" cy="4792546"/>
          </a:xfrm>
          <a:solidFill>
            <a:srgbClr val="1A6BA5"/>
          </a:solidFill>
        </p:grpSpPr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E370754D-104F-4F5E-AC0B-7BEC6B83AFAC}"/>
                </a:ext>
              </a:extLst>
            </p:cNvPr>
            <p:cNvSpPr/>
            <p:nvPr/>
          </p:nvSpPr>
          <p:spPr>
            <a:xfrm>
              <a:off x="4133851" y="2444665"/>
              <a:ext cx="4762051" cy="3100821"/>
            </a:xfrm>
            <a:custGeom>
              <a:avLst/>
              <a:gdLst/>
              <a:ahLst/>
              <a:cxnLst/>
              <a:rect l="l" t="t" r="r" b="b"/>
              <a:pathLst>
                <a:path w="911274" h="593378">
                  <a:moveTo>
                    <a:pt x="676126" y="431602"/>
                  </a:moveTo>
                  <a:lnTo>
                    <a:pt x="717946" y="431602"/>
                  </a:lnTo>
                  <a:lnTo>
                    <a:pt x="717946" y="589657"/>
                  </a:lnTo>
                  <a:lnTo>
                    <a:pt x="676126" y="589657"/>
                  </a:lnTo>
                  <a:close/>
                  <a:moveTo>
                    <a:pt x="399901" y="431602"/>
                  </a:moveTo>
                  <a:lnTo>
                    <a:pt x="441721" y="431602"/>
                  </a:lnTo>
                  <a:lnTo>
                    <a:pt x="441721" y="589657"/>
                  </a:lnTo>
                  <a:lnTo>
                    <a:pt x="399901" y="589657"/>
                  </a:lnTo>
                  <a:close/>
                  <a:moveTo>
                    <a:pt x="838795" y="428030"/>
                  </a:moveTo>
                  <a:cubicBezTo>
                    <a:pt x="858043" y="428030"/>
                    <a:pt x="873348" y="432172"/>
                    <a:pt x="884708" y="440457"/>
                  </a:cubicBezTo>
                  <a:cubicBezTo>
                    <a:pt x="896069" y="448742"/>
                    <a:pt x="904230" y="461367"/>
                    <a:pt x="909190" y="478334"/>
                  </a:cubicBezTo>
                  <a:lnTo>
                    <a:pt x="867965" y="485775"/>
                  </a:lnTo>
                  <a:cubicBezTo>
                    <a:pt x="866576" y="477540"/>
                    <a:pt x="863426" y="471339"/>
                    <a:pt x="858515" y="467172"/>
                  </a:cubicBezTo>
                  <a:cubicBezTo>
                    <a:pt x="853603" y="463004"/>
                    <a:pt x="847228" y="460921"/>
                    <a:pt x="839390" y="460921"/>
                  </a:cubicBezTo>
                  <a:cubicBezTo>
                    <a:pt x="828972" y="460921"/>
                    <a:pt x="820663" y="464518"/>
                    <a:pt x="814461" y="471711"/>
                  </a:cubicBezTo>
                  <a:cubicBezTo>
                    <a:pt x="808260" y="478904"/>
                    <a:pt x="805160" y="490935"/>
                    <a:pt x="805160" y="507802"/>
                  </a:cubicBezTo>
                  <a:cubicBezTo>
                    <a:pt x="805160" y="526554"/>
                    <a:pt x="808310" y="539800"/>
                    <a:pt x="814610" y="547539"/>
                  </a:cubicBezTo>
                  <a:cubicBezTo>
                    <a:pt x="820911" y="555278"/>
                    <a:pt x="829369" y="559147"/>
                    <a:pt x="839986" y="559147"/>
                  </a:cubicBezTo>
                  <a:cubicBezTo>
                    <a:pt x="847923" y="559147"/>
                    <a:pt x="854422" y="556890"/>
                    <a:pt x="859482" y="552376"/>
                  </a:cubicBezTo>
                  <a:cubicBezTo>
                    <a:pt x="864542" y="547861"/>
                    <a:pt x="868114" y="540097"/>
                    <a:pt x="870198" y="529084"/>
                  </a:cubicBezTo>
                  <a:lnTo>
                    <a:pt x="911274" y="536079"/>
                  </a:lnTo>
                  <a:cubicBezTo>
                    <a:pt x="907008" y="554931"/>
                    <a:pt x="898822" y="569169"/>
                    <a:pt x="886718" y="578793"/>
                  </a:cubicBezTo>
                  <a:cubicBezTo>
                    <a:pt x="874613" y="588417"/>
                    <a:pt x="858390" y="593229"/>
                    <a:pt x="838051" y="593229"/>
                  </a:cubicBezTo>
                  <a:cubicBezTo>
                    <a:pt x="814933" y="593229"/>
                    <a:pt x="796503" y="585937"/>
                    <a:pt x="782761" y="571351"/>
                  </a:cubicBezTo>
                  <a:cubicBezTo>
                    <a:pt x="769019" y="556766"/>
                    <a:pt x="762148" y="536575"/>
                    <a:pt x="762148" y="510778"/>
                  </a:cubicBezTo>
                  <a:cubicBezTo>
                    <a:pt x="762148" y="484684"/>
                    <a:pt x="769044" y="464369"/>
                    <a:pt x="782836" y="449833"/>
                  </a:cubicBezTo>
                  <a:cubicBezTo>
                    <a:pt x="796627" y="435298"/>
                    <a:pt x="815280" y="428030"/>
                    <a:pt x="838795" y="428030"/>
                  </a:cubicBezTo>
                  <a:close/>
                  <a:moveTo>
                    <a:pt x="585787" y="428030"/>
                  </a:moveTo>
                  <a:cubicBezTo>
                    <a:pt x="595014" y="428030"/>
                    <a:pt x="603448" y="429692"/>
                    <a:pt x="611088" y="433016"/>
                  </a:cubicBezTo>
                  <a:cubicBezTo>
                    <a:pt x="618728" y="436339"/>
                    <a:pt x="624507" y="440581"/>
                    <a:pt x="628426" y="445740"/>
                  </a:cubicBezTo>
                  <a:cubicBezTo>
                    <a:pt x="632345" y="450900"/>
                    <a:pt x="635074" y="456754"/>
                    <a:pt x="636612" y="463302"/>
                  </a:cubicBezTo>
                  <a:cubicBezTo>
                    <a:pt x="638150" y="469851"/>
                    <a:pt x="638919" y="479227"/>
                    <a:pt x="638919" y="491431"/>
                  </a:cubicBezTo>
                  <a:lnTo>
                    <a:pt x="638919" y="589657"/>
                  </a:lnTo>
                  <a:lnTo>
                    <a:pt x="597098" y="589657"/>
                  </a:lnTo>
                  <a:lnTo>
                    <a:pt x="597098" y="508992"/>
                  </a:lnTo>
                  <a:cubicBezTo>
                    <a:pt x="597098" y="491927"/>
                    <a:pt x="596205" y="480889"/>
                    <a:pt x="594419" y="475878"/>
                  </a:cubicBezTo>
                  <a:cubicBezTo>
                    <a:pt x="592633" y="470868"/>
                    <a:pt x="589731" y="466973"/>
                    <a:pt x="585713" y="464195"/>
                  </a:cubicBezTo>
                  <a:cubicBezTo>
                    <a:pt x="581694" y="461417"/>
                    <a:pt x="576857" y="460028"/>
                    <a:pt x="571202" y="460028"/>
                  </a:cubicBezTo>
                  <a:cubicBezTo>
                    <a:pt x="563959" y="460028"/>
                    <a:pt x="557460" y="462012"/>
                    <a:pt x="551705" y="465981"/>
                  </a:cubicBezTo>
                  <a:cubicBezTo>
                    <a:pt x="545951" y="469950"/>
                    <a:pt x="542007" y="475208"/>
                    <a:pt x="539874" y="481757"/>
                  </a:cubicBezTo>
                  <a:cubicBezTo>
                    <a:pt x="537740" y="488305"/>
                    <a:pt x="536674" y="500410"/>
                    <a:pt x="536674" y="518071"/>
                  </a:cubicBezTo>
                  <a:lnTo>
                    <a:pt x="536674" y="589657"/>
                  </a:lnTo>
                  <a:lnTo>
                    <a:pt x="494853" y="589657"/>
                  </a:lnTo>
                  <a:lnTo>
                    <a:pt x="494853" y="431602"/>
                  </a:lnTo>
                  <a:lnTo>
                    <a:pt x="533697" y="431602"/>
                  </a:lnTo>
                  <a:lnTo>
                    <a:pt x="533697" y="454819"/>
                  </a:lnTo>
                  <a:cubicBezTo>
                    <a:pt x="547489" y="436960"/>
                    <a:pt x="564852" y="428030"/>
                    <a:pt x="585787" y="428030"/>
                  </a:cubicBezTo>
                  <a:close/>
                  <a:moveTo>
                    <a:pt x="676126" y="371475"/>
                  </a:moveTo>
                  <a:lnTo>
                    <a:pt x="717946" y="371475"/>
                  </a:lnTo>
                  <a:lnTo>
                    <a:pt x="717946" y="410171"/>
                  </a:lnTo>
                  <a:lnTo>
                    <a:pt x="676126" y="410171"/>
                  </a:lnTo>
                  <a:close/>
                  <a:moveTo>
                    <a:pt x="399901" y="371475"/>
                  </a:moveTo>
                  <a:lnTo>
                    <a:pt x="441721" y="371475"/>
                  </a:lnTo>
                  <a:lnTo>
                    <a:pt x="441721" y="410171"/>
                  </a:lnTo>
                  <a:lnTo>
                    <a:pt x="399901" y="410171"/>
                  </a:lnTo>
                  <a:close/>
                  <a:moveTo>
                    <a:pt x="304651" y="371475"/>
                  </a:moveTo>
                  <a:lnTo>
                    <a:pt x="346471" y="371475"/>
                  </a:lnTo>
                  <a:lnTo>
                    <a:pt x="346471" y="589657"/>
                  </a:lnTo>
                  <a:lnTo>
                    <a:pt x="304651" y="589657"/>
                  </a:lnTo>
                  <a:close/>
                  <a:moveTo>
                    <a:pt x="180230" y="367754"/>
                  </a:moveTo>
                  <a:cubicBezTo>
                    <a:pt x="206920" y="367754"/>
                    <a:pt x="228600" y="375642"/>
                    <a:pt x="245268" y="391418"/>
                  </a:cubicBezTo>
                  <a:cubicBezTo>
                    <a:pt x="255190" y="400745"/>
                    <a:pt x="262632" y="414139"/>
                    <a:pt x="267593" y="431602"/>
                  </a:cubicBezTo>
                  <a:lnTo>
                    <a:pt x="223986" y="442020"/>
                  </a:lnTo>
                  <a:cubicBezTo>
                    <a:pt x="221406" y="430709"/>
                    <a:pt x="216024" y="421779"/>
                    <a:pt x="207838" y="415231"/>
                  </a:cubicBezTo>
                  <a:cubicBezTo>
                    <a:pt x="199652" y="408682"/>
                    <a:pt x="189706" y="405408"/>
                    <a:pt x="177998" y="405408"/>
                  </a:cubicBezTo>
                  <a:cubicBezTo>
                    <a:pt x="161825" y="405408"/>
                    <a:pt x="148704" y="411212"/>
                    <a:pt x="138633" y="422821"/>
                  </a:cubicBezTo>
                  <a:cubicBezTo>
                    <a:pt x="128562" y="434429"/>
                    <a:pt x="123527" y="453231"/>
                    <a:pt x="123527" y="479227"/>
                  </a:cubicBezTo>
                  <a:cubicBezTo>
                    <a:pt x="123527" y="506810"/>
                    <a:pt x="128488" y="526455"/>
                    <a:pt x="138410" y="538163"/>
                  </a:cubicBezTo>
                  <a:cubicBezTo>
                    <a:pt x="148332" y="549870"/>
                    <a:pt x="161230" y="555724"/>
                    <a:pt x="177105" y="555724"/>
                  </a:cubicBezTo>
                  <a:cubicBezTo>
                    <a:pt x="188813" y="555724"/>
                    <a:pt x="198884" y="552004"/>
                    <a:pt x="207317" y="544562"/>
                  </a:cubicBezTo>
                  <a:cubicBezTo>
                    <a:pt x="215751" y="537121"/>
                    <a:pt x="221803" y="525413"/>
                    <a:pt x="225474" y="509439"/>
                  </a:cubicBezTo>
                  <a:lnTo>
                    <a:pt x="268188" y="522982"/>
                  </a:lnTo>
                  <a:cubicBezTo>
                    <a:pt x="261639" y="546795"/>
                    <a:pt x="250750" y="564480"/>
                    <a:pt x="235520" y="576039"/>
                  </a:cubicBezTo>
                  <a:cubicBezTo>
                    <a:pt x="220290" y="587598"/>
                    <a:pt x="200967" y="593378"/>
                    <a:pt x="177552" y="593378"/>
                  </a:cubicBezTo>
                  <a:cubicBezTo>
                    <a:pt x="148580" y="593378"/>
                    <a:pt x="124767" y="583481"/>
                    <a:pt x="106114" y="563687"/>
                  </a:cubicBezTo>
                  <a:cubicBezTo>
                    <a:pt x="87461" y="543893"/>
                    <a:pt x="78134" y="516831"/>
                    <a:pt x="78134" y="482501"/>
                  </a:cubicBezTo>
                  <a:cubicBezTo>
                    <a:pt x="78134" y="446187"/>
                    <a:pt x="87510" y="417984"/>
                    <a:pt x="106263" y="397892"/>
                  </a:cubicBezTo>
                  <a:cubicBezTo>
                    <a:pt x="125015" y="377800"/>
                    <a:pt x="149671" y="367754"/>
                    <a:pt x="180230" y="367754"/>
                  </a:cubicBezTo>
                  <a:close/>
                  <a:moveTo>
                    <a:pt x="763339" y="142280"/>
                  </a:moveTo>
                  <a:cubicBezTo>
                    <a:pt x="757981" y="144066"/>
                    <a:pt x="749498" y="146199"/>
                    <a:pt x="737889" y="148679"/>
                  </a:cubicBezTo>
                  <a:cubicBezTo>
                    <a:pt x="726281" y="151160"/>
                    <a:pt x="718691" y="153591"/>
                    <a:pt x="715119" y="155972"/>
                  </a:cubicBezTo>
                  <a:cubicBezTo>
                    <a:pt x="709662" y="159842"/>
                    <a:pt x="706933" y="164753"/>
                    <a:pt x="706933" y="170706"/>
                  </a:cubicBezTo>
                  <a:cubicBezTo>
                    <a:pt x="706933" y="176560"/>
                    <a:pt x="709116" y="181620"/>
                    <a:pt x="713482" y="185886"/>
                  </a:cubicBezTo>
                  <a:cubicBezTo>
                    <a:pt x="717847" y="190153"/>
                    <a:pt x="723403" y="192286"/>
                    <a:pt x="730150" y="192286"/>
                  </a:cubicBezTo>
                  <a:cubicBezTo>
                    <a:pt x="737691" y="192286"/>
                    <a:pt x="744884" y="189806"/>
                    <a:pt x="751730" y="184845"/>
                  </a:cubicBezTo>
                  <a:cubicBezTo>
                    <a:pt x="756791" y="181074"/>
                    <a:pt x="760114" y="176461"/>
                    <a:pt x="761702" y="171004"/>
                  </a:cubicBezTo>
                  <a:cubicBezTo>
                    <a:pt x="762793" y="167432"/>
                    <a:pt x="763339" y="160635"/>
                    <a:pt x="763339" y="150614"/>
                  </a:cubicBezTo>
                  <a:close/>
                  <a:moveTo>
                    <a:pt x="281731" y="88553"/>
                  </a:moveTo>
                  <a:cubicBezTo>
                    <a:pt x="272603" y="88553"/>
                    <a:pt x="265062" y="91877"/>
                    <a:pt x="259109" y="98524"/>
                  </a:cubicBezTo>
                  <a:cubicBezTo>
                    <a:pt x="253156" y="105172"/>
                    <a:pt x="250229" y="114201"/>
                    <a:pt x="250328" y="125611"/>
                  </a:cubicBezTo>
                  <a:lnTo>
                    <a:pt x="312836" y="125611"/>
                  </a:lnTo>
                  <a:cubicBezTo>
                    <a:pt x="312539" y="113506"/>
                    <a:pt x="309413" y="104304"/>
                    <a:pt x="303460" y="98003"/>
                  </a:cubicBezTo>
                  <a:cubicBezTo>
                    <a:pt x="297507" y="91703"/>
                    <a:pt x="290264" y="88553"/>
                    <a:pt x="281731" y="88553"/>
                  </a:cubicBezTo>
                  <a:close/>
                  <a:moveTo>
                    <a:pt x="737889" y="56555"/>
                  </a:moveTo>
                  <a:cubicBezTo>
                    <a:pt x="756543" y="56555"/>
                    <a:pt x="770433" y="58762"/>
                    <a:pt x="779561" y="63178"/>
                  </a:cubicBezTo>
                  <a:cubicBezTo>
                    <a:pt x="788689" y="67593"/>
                    <a:pt x="795114" y="73199"/>
                    <a:pt x="798834" y="79995"/>
                  </a:cubicBezTo>
                  <a:cubicBezTo>
                    <a:pt x="802555" y="86792"/>
                    <a:pt x="804416" y="99268"/>
                    <a:pt x="804416" y="117425"/>
                  </a:cubicBezTo>
                  <a:lnTo>
                    <a:pt x="803969" y="166241"/>
                  </a:lnTo>
                  <a:cubicBezTo>
                    <a:pt x="803969" y="180132"/>
                    <a:pt x="804639" y="190376"/>
                    <a:pt x="805978" y="196974"/>
                  </a:cubicBezTo>
                  <a:cubicBezTo>
                    <a:pt x="807318" y="203572"/>
                    <a:pt x="809823" y="210642"/>
                    <a:pt x="813494" y="218182"/>
                  </a:cubicBezTo>
                  <a:lnTo>
                    <a:pt x="772120" y="218182"/>
                  </a:lnTo>
                  <a:cubicBezTo>
                    <a:pt x="771028" y="215404"/>
                    <a:pt x="769689" y="211287"/>
                    <a:pt x="768102" y="205829"/>
                  </a:cubicBezTo>
                  <a:cubicBezTo>
                    <a:pt x="767407" y="203349"/>
                    <a:pt x="766911" y="201712"/>
                    <a:pt x="766613" y="200918"/>
                  </a:cubicBezTo>
                  <a:cubicBezTo>
                    <a:pt x="759469" y="207863"/>
                    <a:pt x="751830" y="213072"/>
                    <a:pt x="743694" y="216545"/>
                  </a:cubicBezTo>
                  <a:cubicBezTo>
                    <a:pt x="735558" y="220018"/>
                    <a:pt x="726876" y="221754"/>
                    <a:pt x="717649" y="221754"/>
                  </a:cubicBezTo>
                  <a:cubicBezTo>
                    <a:pt x="701377" y="221754"/>
                    <a:pt x="688553" y="217339"/>
                    <a:pt x="679177" y="208508"/>
                  </a:cubicBezTo>
                  <a:cubicBezTo>
                    <a:pt x="669800" y="199678"/>
                    <a:pt x="665112" y="188516"/>
                    <a:pt x="665112" y="175022"/>
                  </a:cubicBezTo>
                  <a:cubicBezTo>
                    <a:pt x="665112" y="166092"/>
                    <a:pt x="667246" y="158130"/>
                    <a:pt x="671512" y="151135"/>
                  </a:cubicBezTo>
                  <a:cubicBezTo>
                    <a:pt x="675778" y="144140"/>
                    <a:pt x="681756" y="138782"/>
                    <a:pt x="689446" y="135062"/>
                  </a:cubicBezTo>
                  <a:cubicBezTo>
                    <a:pt x="697135" y="131341"/>
                    <a:pt x="708223" y="128092"/>
                    <a:pt x="722709" y="125313"/>
                  </a:cubicBezTo>
                  <a:cubicBezTo>
                    <a:pt x="742255" y="121642"/>
                    <a:pt x="755798" y="118219"/>
                    <a:pt x="763339" y="115044"/>
                  </a:cubicBezTo>
                  <a:lnTo>
                    <a:pt x="763339" y="110877"/>
                  </a:lnTo>
                  <a:cubicBezTo>
                    <a:pt x="763339" y="102840"/>
                    <a:pt x="761355" y="97110"/>
                    <a:pt x="757386" y="93687"/>
                  </a:cubicBezTo>
                  <a:cubicBezTo>
                    <a:pt x="753417" y="90264"/>
                    <a:pt x="745926" y="88553"/>
                    <a:pt x="734913" y="88553"/>
                  </a:cubicBezTo>
                  <a:cubicBezTo>
                    <a:pt x="727471" y="88553"/>
                    <a:pt x="721667" y="90016"/>
                    <a:pt x="717500" y="92943"/>
                  </a:cubicBezTo>
                  <a:cubicBezTo>
                    <a:pt x="713333" y="95870"/>
                    <a:pt x="709959" y="101005"/>
                    <a:pt x="707380" y="108347"/>
                  </a:cubicBezTo>
                  <a:lnTo>
                    <a:pt x="669428" y="101501"/>
                  </a:lnTo>
                  <a:cubicBezTo>
                    <a:pt x="673695" y="86221"/>
                    <a:pt x="681037" y="74910"/>
                    <a:pt x="691455" y="67568"/>
                  </a:cubicBezTo>
                  <a:cubicBezTo>
                    <a:pt x="701873" y="60226"/>
                    <a:pt x="717351" y="56555"/>
                    <a:pt x="737889" y="56555"/>
                  </a:cubicBezTo>
                  <a:close/>
                  <a:moveTo>
                    <a:pt x="481012" y="56555"/>
                  </a:moveTo>
                  <a:cubicBezTo>
                    <a:pt x="490239" y="56555"/>
                    <a:pt x="498673" y="58217"/>
                    <a:pt x="506313" y="61541"/>
                  </a:cubicBezTo>
                  <a:cubicBezTo>
                    <a:pt x="513953" y="64864"/>
                    <a:pt x="519732" y="69106"/>
                    <a:pt x="523651" y="74265"/>
                  </a:cubicBezTo>
                  <a:cubicBezTo>
                    <a:pt x="527570" y="79425"/>
                    <a:pt x="530299" y="85279"/>
                    <a:pt x="531837" y="91827"/>
                  </a:cubicBezTo>
                  <a:cubicBezTo>
                    <a:pt x="533375" y="98375"/>
                    <a:pt x="534144" y="107752"/>
                    <a:pt x="534144" y="119956"/>
                  </a:cubicBezTo>
                  <a:lnTo>
                    <a:pt x="534144" y="218182"/>
                  </a:lnTo>
                  <a:lnTo>
                    <a:pt x="492323" y="218182"/>
                  </a:lnTo>
                  <a:lnTo>
                    <a:pt x="492323" y="137517"/>
                  </a:lnTo>
                  <a:cubicBezTo>
                    <a:pt x="492323" y="120452"/>
                    <a:pt x="491430" y="109414"/>
                    <a:pt x="489644" y="104403"/>
                  </a:cubicBezTo>
                  <a:cubicBezTo>
                    <a:pt x="487858" y="99392"/>
                    <a:pt x="484956" y="95498"/>
                    <a:pt x="480938" y="92720"/>
                  </a:cubicBezTo>
                  <a:cubicBezTo>
                    <a:pt x="476919" y="89942"/>
                    <a:pt x="472082" y="88553"/>
                    <a:pt x="466427" y="88553"/>
                  </a:cubicBezTo>
                  <a:cubicBezTo>
                    <a:pt x="459184" y="88553"/>
                    <a:pt x="452685" y="90537"/>
                    <a:pt x="446930" y="94506"/>
                  </a:cubicBezTo>
                  <a:cubicBezTo>
                    <a:pt x="441176" y="98475"/>
                    <a:pt x="437232" y="103733"/>
                    <a:pt x="435099" y="110282"/>
                  </a:cubicBezTo>
                  <a:cubicBezTo>
                    <a:pt x="432965" y="116830"/>
                    <a:pt x="431899" y="128935"/>
                    <a:pt x="431899" y="146596"/>
                  </a:cubicBezTo>
                  <a:lnTo>
                    <a:pt x="431899" y="218182"/>
                  </a:lnTo>
                  <a:lnTo>
                    <a:pt x="390078" y="218182"/>
                  </a:lnTo>
                  <a:lnTo>
                    <a:pt x="390078" y="60127"/>
                  </a:lnTo>
                  <a:lnTo>
                    <a:pt x="428922" y="60127"/>
                  </a:lnTo>
                  <a:lnTo>
                    <a:pt x="428922" y="83344"/>
                  </a:lnTo>
                  <a:cubicBezTo>
                    <a:pt x="442714" y="65484"/>
                    <a:pt x="460077" y="56555"/>
                    <a:pt x="481012" y="56555"/>
                  </a:cubicBezTo>
                  <a:close/>
                  <a:moveTo>
                    <a:pt x="279201" y="56555"/>
                  </a:moveTo>
                  <a:cubicBezTo>
                    <a:pt x="302716" y="56555"/>
                    <a:pt x="321270" y="64319"/>
                    <a:pt x="334863" y="79846"/>
                  </a:cubicBezTo>
                  <a:cubicBezTo>
                    <a:pt x="348456" y="95374"/>
                    <a:pt x="354955" y="119162"/>
                    <a:pt x="354359" y="151209"/>
                  </a:cubicBezTo>
                  <a:lnTo>
                    <a:pt x="249584" y="151209"/>
                  </a:lnTo>
                  <a:cubicBezTo>
                    <a:pt x="249882" y="163612"/>
                    <a:pt x="253255" y="173261"/>
                    <a:pt x="259705" y="180157"/>
                  </a:cubicBezTo>
                  <a:cubicBezTo>
                    <a:pt x="266154" y="187052"/>
                    <a:pt x="274191" y="190500"/>
                    <a:pt x="283815" y="190500"/>
                  </a:cubicBezTo>
                  <a:cubicBezTo>
                    <a:pt x="290363" y="190500"/>
                    <a:pt x="295870" y="188714"/>
                    <a:pt x="300335" y="185142"/>
                  </a:cubicBezTo>
                  <a:cubicBezTo>
                    <a:pt x="304800" y="181570"/>
                    <a:pt x="308173" y="175816"/>
                    <a:pt x="310455" y="167878"/>
                  </a:cubicBezTo>
                  <a:lnTo>
                    <a:pt x="352127" y="174873"/>
                  </a:lnTo>
                  <a:cubicBezTo>
                    <a:pt x="346769" y="190153"/>
                    <a:pt x="338311" y="201786"/>
                    <a:pt x="326752" y="209773"/>
                  </a:cubicBezTo>
                  <a:cubicBezTo>
                    <a:pt x="315193" y="217761"/>
                    <a:pt x="300732" y="221754"/>
                    <a:pt x="283368" y="221754"/>
                  </a:cubicBezTo>
                  <a:cubicBezTo>
                    <a:pt x="255885" y="221754"/>
                    <a:pt x="235545" y="212775"/>
                    <a:pt x="222349" y="194816"/>
                  </a:cubicBezTo>
                  <a:cubicBezTo>
                    <a:pt x="211931" y="180429"/>
                    <a:pt x="206722" y="162272"/>
                    <a:pt x="206722" y="140345"/>
                  </a:cubicBezTo>
                  <a:cubicBezTo>
                    <a:pt x="206722" y="114151"/>
                    <a:pt x="213568" y="93638"/>
                    <a:pt x="227260" y="78805"/>
                  </a:cubicBezTo>
                  <a:cubicBezTo>
                    <a:pt x="240952" y="63971"/>
                    <a:pt x="258266" y="56555"/>
                    <a:pt x="279201" y="56555"/>
                  </a:cubicBezTo>
                  <a:close/>
                  <a:moveTo>
                    <a:pt x="44053" y="36909"/>
                  </a:moveTo>
                  <a:lnTo>
                    <a:pt x="44053" y="181422"/>
                  </a:lnTo>
                  <a:lnTo>
                    <a:pt x="76944" y="181422"/>
                  </a:lnTo>
                  <a:cubicBezTo>
                    <a:pt x="89247" y="181422"/>
                    <a:pt x="98127" y="180727"/>
                    <a:pt x="103584" y="179338"/>
                  </a:cubicBezTo>
                  <a:cubicBezTo>
                    <a:pt x="110728" y="177552"/>
                    <a:pt x="116656" y="174526"/>
                    <a:pt x="121369" y="170259"/>
                  </a:cubicBezTo>
                  <a:cubicBezTo>
                    <a:pt x="126082" y="165993"/>
                    <a:pt x="129927" y="158973"/>
                    <a:pt x="132903" y="149200"/>
                  </a:cubicBezTo>
                  <a:cubicBezTo>
                    <a:pt x="135880" y="139427"/>
                    <a:pt x="137368" y="126107"/>
                    <a:pt x="137368" y="109240"/>
                  </a:cubicBezTo>
                  <a:cubicBezTo>
                    <a:pt x="137368" y="92373"/>
                    <a:pt x="135880" y="79425"/>
                    <a:pt x="132903" y="70396"/>
                  </a:cubicBezTo>
                  <a:cubicBezTo>
                    <a:pt x="129927" y="61367"/>
                    <a:pt x="125759" y="54322"/>
                    <a:pt x="120402" y="49262"/>
                  </a:cubicBezTo>
                  <a:cubicBezTo>
                    <a:pt x="115044" y="44202"/>
                    <a:pt x="108247" y="40779"/>
                    <a:pt x="100012" y="38993"/>
                  </a:cubicBezTo>
                  <a:cubicBezTo>
                    <a:pt x="93861" y="37604"/>
                    <a:pt x="81805" y="36909"/>
                    <a:pt x="63847" y="36909"/>
                  </a:cubicBezTo>
                  <a:close/>
                  <a:moveTo>
                    <a:pt x="615255" y="4316"/>
                  </a:moveTo>
                  <a:lnTo>
                    <a:pt x="615255" y="60127"/>
                  </a:lnTo>
                  <a:lnTo>
                    <a:pt x="643830" y="60127"/>
                  </a:lnTo>
                  <a:lnTo>
                    <a:pt x="643830" y="93464"/>
                  </a:lnTo>
                  <a:lnTo>
                    <a:pt x="615255" y="93464"/>
                  </a:lnTo>
                  <a:lnTo>
                    <a:pt x="615255" y="157163"/>
                  </a:lnTo>
                  <a:cubicBezTo>
                    <a:pt x="615255" y="170061"/>
                    <a:pt x="615528" y="177577"/>
                    <a:pt x="616074" y="179710"/>
                  </a:cubicBezTo>
                  <a:cubicBezTo>
                    <a:pt x="616619" y="181843"/>
                    <a:pt x="617860" y="183604"/>
                    <a:pt x="619794" y="184993"/>
                  </a:cubicBezTo>
                  <a:cubicBezTo>
                    <a:pt x="621729" y="186383"/>
                    <a:pt x="624086" y="187077"/>
                    <a:pt x="626864" y="187077"/>
                  </a:cubicBezTo>
                  <a:cubicBezTo>
                    <a:pt x="630733" y="187077"/>
                    <a:pt x="636339" y="185738"/>
                    <a:pt x="643681" y="183059"/>
                  </a:cubicBezTo>
                  <a:lnTo>
                    <a:pt x="647253" y="215503"/>
                  </a:lnTo>
                  <a:cubicBezTo>
                    <a:pt x="637530" y="219671"/>
                    <a:pt x="626516" y="221754"/>
                    <a:pt x="614213" y="221754"/>
                  </a:cubicBezTo>
                  <a:cubicBezTo>
                    <a:pt x="606673" y="221754"/>
                    <a:pt x="599876" y="220489"/>
                    <a:pt x="593824" y="217959"/>
                  </a:cubicBezTo>
                  <a:cubicBezTo>
                    <a:pt x="587771" y="215429"/>
                    <a:pt x="583331" y="212155"/>
                    <a:pt x="580504" y="208136"/>
                  </a:cubicBezTo>
                  <a:cubicBezTo>
                    <a:pt x="577676" y="204118"/>
                    <a:pt x="575716" y="198686"/>
                    <a:pt x="574625" y="191840"/>
                  </a:cubicBezTo>
                  <a:cubicBezTo>
                    <a:pt x="573732" y="186978"/>
                    <a:pt x="573286" y="177155"/>
                    <a:pt x="573286" y="162372"/>
                  </a:cubicBezTo>
                  <a:lnTo>
                    <a:pt x="573286" y="93464"/>
                  </a:lnTo>
                  <a:lnTo>
                    <a:pt x="554087" y="93464"/>
                  </a:lnTo>
                  <a:lnTo>
                    <a:pt x="554087" y="60127"/>
                  </a:lnTo>
                  <a:lnTo>
                    <a:pt x="573286" y="60127"/>
                  </a:lnTo>
                  <a:lnTo>
                    <a:pt x="573286" y="28724"/>
                  </a:lnTo>
                  <a:close/>
                  <a:moveTo>
                    <a:pt x="847576" y="0"/>
                  </a:moveTo>
                  <a:lnTo>
                    <a:pt x="889396" y="0"/>
                  </a:lnTo>
                  <a:lnTo>
                    <a:pt x="889396" y="218182"/>
                  </a:lnTo>
                  <a:lnTo>
                    <a:pt x="847576" y="218182"/>
                  </a:lnTo>
                  <a:close/>
                  <a:moveTo>
                    <a:pt x="0" y="0"/>
                  </a:moveTo>
                  <a:lnTo>
                    <a:pt x="80516" y="0"/>
                  </a:lnTo>
                  <a:cubicBezTo>
                    <a:pt x="98673" y="0"/>
                    <a:pt x="112514" y="1389"/>
                    <a:pt x="122039" y="4167"/>
                  </a:cubicBezTo>
                  <a:cubicBezTo>
                    <a:pt x="134838" y="7938"/>
                    <a:pt x="145802" y="14635"/>
                    <a:pt x="154930" y="24259"/>
                  </a:cubicBezTo>
                  <a:cubicBezTo>
                    <a:pt x="164058" y="33883"/>
                    <a:pt x="171003" y="45666"/>
                    <a:pt x="175766" y="59606"/>
                  </a:cubicBezTo>
                  <a:cubicBezTo>
                    <a:pt x="180528" y="73546"/>
                    <a:pt x="182909" y="90736"/>
                    <a:pt x="182909" y="111175"/>
                  </a:cubicBezTo>
                  <a:cubicBezTo>
                    <a:pt x="182909" y="129133"/>
                    <a:pt x="180677" y="144611"/>
                    <a:pt x="176212" y="157609"/>
                  </a:cubicBezTo>
                  <a:cubicBezTo>
                    <a:pt x="170755" y="173484"/>
                    <a:pt x="162966" y="186333"/>
                    <a:pt x="152846" y="196156"/>
                  </a:cubicBezTo>
                  <a:cubicBezTo>
                    <a:pt x="145206" y="203597"/>
                    <a:pt x="134888" y="209401"/>
                    <a:pt x="121890" y="213569"/>
                  </a:cubicBezTo>
                  <a:cubicBezTo>
                    <a:pt x="112166" y="216644"/>
                    <a:pt x="99169" y="218182"/>
                    <a:pt x="82897" y="218182"/>
                  </a:cubicBezTo>
                  <a:lnTo>
                    <a:pt x="0" y="21818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>
                <a:defRPr/>
              </a:pPr>
              <a:endParaRPr lang="en-US" sz="27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" name="Freeform: Shape 20">
              <a:extLst>
                <a:ext uri="{FF2B5EF4-FFF2-40B4-BE49-F238E27FC236}">
                  <a16:creationId xmlns:a16="http://schemas.microsoft.com/office/drawing/2014/main" id="{855B92E1-938F-4F56-944D-4ED92C5A913C}"/>
                </a:ext>
              </a:extLst>
            </p:cNvPr>
            <p:cNvSpPr/>
            <p:nvPr/>
          </p:nvSpPr>
          <p:spPr>
            <a:xfrm>
              <a:off x="7787700" y="1851416"/>
              <a:ext cx="2249530" cy="4726751"/>
            </a:xfrm>
            <a:custGeom>
              <a:avLst/>
              <a:gdLst>
                <a:gd name="connsiteX0" fmla="*/ 1821500 w 2249530"/>
                <a:gd name="connsiteY0" fmla="*/ 2681809 h 4726751"/>
                <a:gd name="connsiteX1" fmla="*/ 1372932 w 2249530"/>
                <a:gd name="connsiteY1" fmla="*/ 4196128 h 4726751"/>
                <a:gd name="connsiteX2" fmla="*/ 1343750 w 2249530"/>
                <a:gd name="connsiteY2" fmla="*/ 4494453 h 4726751"/>
                <a:gd name="connsiteX3" fmla="*/ 1155674 w 2249530"/>
                <a:gd name="connsiteY3" fmla="*/ 4714951 h 4726751"/>
                <a:gd name="connsiteX4" fmla="*/ 806551 w 2249530"/>
                <a:gd name="connsiteY4" fmla="*/ 4554981 h 4726751"/>
                <a:gd name="connsiteX5" fmla="*/ 701705 w 2249530"/>
                <a:gd name="connsiteY5" fmla="*/ 4157216 h 4726751"/>
                <a:gd name="connsiteX6" fmla="*/ 659426 w 2249530"/>
                <a:gd name="connsiteY6" fmla="*/ 3878936 h 4726751"/>
                <a:gd name="connsiteX7" fmla="*/ 798569 w 2249530"/>
                <a:gd name="connsiteY7" fmla="*/ 3878936 h 4726751"/>
                <a:gd name="connsiteX8" fmla="*/ 818305 w 2249530"/>
                <a:gd name="connsiteY8" fmla="*/ 4001841 h 4726751"/>
                <a:gd name="connsiteX9" fmla="*/ 901668 w 2249530"/>
                <a:gd name="connsiteY9" fmla="*/ 4439328 h 4726751"/>
                <a:gd name="connsiteX10" fmla="*/ 1040022 w 2249530"/>
                <a:gd name="connsiteY10" fmla="*/ 4601459 h 4726751"/>
                <a:gd name="connsiteX11" fmla="*/ 1217285 w 2249530"/>
                <a:gd name="connsiteY11" fmla="*/ 4517152 h 4726751"/>
                <a:gd name="connsiteX12" fmla="*/ 1258360 w 2249530"/>
                <a:gd name="connsiteY12" fmla="*/ 4327996 h 4726751"/>
                <a:gd name="connsiteX13" fmla="*/ 1821500 w 2249530"/>
                <a:gd name="connsiteY13" fmla="*/ 2681809 h 4726751"/>
                <a:gd name="connsiteX14" fmla="*/ 152786 w 2249530"/>
                <a:gd name="connsiteY14" fmla="*/ 1939534 h 4726751"/>
                <a:gd name="connsiteX15" fmla="*/ 331131 w 2249530"/>
                <a:gd name="connsiteY15" fmla="*/ 1939534 h 4726751"/>
                <a:gd name="connsiteX16" fmla="*/ 405542 w 2249530"/>
                <a:gd name="connsiteY16" fmla="*/ 2195633 h 4726751"/>
                <a:gd name="connsiteX17" fmla="*/ 477961 w 2249530"/>
                <a:gd name="connsiteY17" fmla="*/ 2464554 h 4726751"/>
                <a:gd name="connsiteX18" fmla="*/ 540092 w 2249530"/>
                <a:gd name="connsiteY18" fmla="*/ 2717517 h 4726751"/>
                <a:gd name="connsiteX19" fmla="*/ 404084 w 2249530"/>
                <a:gd name="connsiteY19" fmla="*/ 2717517 h 4726751"/>
                <a:gd name="connsiteX20" fmla="*/ 286646 w 2249530"/>
                <a:gd name="connsiteY20" fmla="*/ 2334846 h 4726751"/>
                <a:gd name="connsiteX21" fmla="*/ 192034 w 2249530"/>
                <a:gd name="connsiteY21" fmla="*/ 2059272 h 4726751"/>
                <a:gd name="connsiteX22" fmla="*/ 754263 w 2249530"/>
                <a:gd name="connsiteY22" fmla="*/ 273 h 4726751"/>
                <a:gd name="connsiteX23" fmla="*/ 1015160 w 2249530"/>
                <a:gd name="connsiteY23" fmla="*/ 57424 h 4726751"/>
                <a:gd name="connsiteX24" fmla="*/ 1602080 w 2249530"/>
                <a:gd name="connsiteY24" fmla="*/ 489780 h 4726751"/>
                <a:gd name="connsiteX25" fmla="*/ 2249530 w 2249530"/>
                <a:gd name="connsiteY25" fmla="*/ 798911 h 4726751"/>
                <a:gd name="connsiteX26" fmla="*/ 1675580 w 2249530"/>
                <a:gd name="connsiteY26" fmla="*/ 641104 h 4726751"/>
                <a:gd name="connsiteX27" fmla="*/ 1181616 w 2249530"/>
                <a:gd name="connsiteY27" fmla="*/ 284411 h 4726751"/>
                <a:gd name="connsiteX28" fmla="*/ 597940 w 2249530"/>
                <a:gd name="connsiteY28" fmla="*/ 171999 h 4726751"/>
                <a:gd name="connsiteX29" fmla="*/ 180720 w 2249530"/>
                <a:gd name="connsiteY29" fmla="*/ 686499 h 4726751"/>
                <a:gd name="connsiteX30" fmla="*/ 168013 w 2249530"/>
                <a:gd name="connsiteY30" fmla="*/ 778115 h 4726751"/>
                <a:gd name="connsiteX31" fmla="*/ 0 w 2249530"/>
                <a:gd name="connsiteY31" fmla="*/ 778115 h 4726751"/>
                <a:gd name="connsiteX32" fmla="*/ 16932 w 2249530"/>
                <a:gd name="connsiteY32" fmla="*/ 685959 h 4726751"/>
                <a:gd name="connsiteX33" fmla="*/ 71551 w 2249530"/>
                <a:gd name="connsiteY33" fmla="*/ 516802 h 4726751"/>
                <a:gd name="connsiteX34" fmla="*/ 221792 w 2249530"/>
                <a:gd name="connsiteY34" fmla="*/ 255226 h 4726751"/>
                <a:gd name="connsiteX35" fmla="*/ 494174 w 2249530"/>
                <a:gd name="connsiteY35" fmla="*/ 50941 h 4726751"/>
                <a:gd name="connsiteX36" fmla="*/ 754263 w 2249530"/>
                <a:gd name="connsiteY36" fmla="*/ 273 h 472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49530" h="4726751">
                  <a:moveTo>
                    <a:pt x="1821500" y="2681809"/>
                  </a:moveTo>
                  <a:cubicBezTo>
                    <a:pt x="1543712" y="3135781"/>
                    <a:pt x="1388065" y="3664333"/>
                    <a:pt x="1372932" y="4196128"/>
                  </a:cubicBezTo>
                  <a:cubicBezTo>
                    <a:pt x="1369689" y="4296651"/>
                    <a:pt x="1371852" y="4398254"/>
                    <a:pt x="1343750" y="4494453"/>
                  </a:cubicBezTo>
                  <a:cubicBezTo>
                    <a:pt x="1315647" y="4590649"/>
                    <a:pt x="1250794" y="4682526"/>
                    <a:pt x="1155674" y="4714951"/>
                  </a:cubicBezTo>
                  <a:cubicBezTo>
                    <a:pt x="1024889" y="4759269"/>
                    <a:pt x="878968" y="4672799"/>
                    <a:pt x="806551" y="4554981"/>
                  </a:cubicBezTo>
                  <a:cubicBezTo>
                    <a:pt x="734131" y="4437165"/>
                    <a:pt x="718998" y="4294488"/>
                    <a:pt x="701705" y="4157216"/>
                  </a:cubicBezTo>
                  <a:lnTo>
                    <a:pt x="659426" y="3878936"/>
                  </a:lnTo>
                  <a:lnTo>
                    <a:pt x="798569" y="3878936"/>
                  </a:lnTo>
                  <a:lnTo>
                    <a:pt x="818305" y="4001841"/>
                  </a:lnTo>
                  <a:cubicBezTo>
                    <a:pt x="841138" y="4146949"/>
                    <a:pt x="864917" y="4291788"/>
                    <a:pt x="901668" y="4439328"/>
                  </a:cubicBezTo>
                  <a:cubicBezTo>
                    <a:pt x="917880" y="4503099"/>
                    <a:pt x="964358" y="4583083"/>
                    <a:pt x="1040022" y="4601459"/>
                  </a:cubicBezTo>
                  <a:cubicBezTo>
                    <a:pt x="1105956" y="4616592"/>
                    <a:pt x="1187022" y="4577680"/>
                    <a:pt x="1217285" y="4517152"/>
                  </a:cubicBezTo>
                  <a:cubicBezTo>
                    <a:pt x="1247550" y="4456621"/>
                    <a:pt x="1256197" y="4395010"/>
                    <a:pt x="1258360" y="4327996"/>
                  </a:cubicBezTo>
                  <a:cubicBezTo>
                    <a:pt x="1269169" y="3738913"/>
                    <a:pt x="1469132" y="3154157"/>
                    <a:pt x="1821500" y="2681809"/>
                  </a:cubicBezTo>
                  <a:close/>
                  <a:moveTo>
                    <a:pt x="152786" y="1939534"/>
                  </a:moveTo>
                  <a:lnTo>
                    <a:pt x="331131" y="1939534"/>
                  </a:lnTo>
                  <a:lnTo>
                    <a:pt x="405542" y="2195633"/>
                  </a:lnTo>
                  <a:cubicBezTo>
                    <a:pt x="430943" y="2284586"/>
                    <a:pt x="455533" y="2374030"/>
                    <a:pt x="477961" y="2464554"/>
                  </a:cubicBezTo>
                  <a:lnTo>
                    <a:pt x="540092" y="2717517"/>
                  </a:lnTo>
                  <a:lnTo>
                    <a:pt x="404084" y="2717517"/>
                  </a:lnTo>
                  <a:lnTo>
                    <a:pt x="286646" y="2334846"/>
                  </a:lnTo>
                  <a:cubicBezTo>
                    <a:pt x="255840" y="2242971"/>
                    <a:pt x="223616" y="2151232"/>
                    <a:pt x="192034" y="2059272"/>
                  </a:cubicBezTo>
                  <a:close/>
                  <a:moveTo>
                    <a:pt x="754263" y="273"/>
                  </a:moveTo>
                  <a:cubicBezTo>
                    <a:pt x="844111" y="2841"/>
                    <a:pt x="934094" y="23377"/>
                    <a:pt x="1015160" y="57424"/>
                  </a:cubicBezTo>
                  <a:cubicBezTo>
                    <a:pt x="1239984" y="152544"/>
                    <a:pt x="1416167" y="330890"/>
                    <a:pt x="1602080" y="489780"/>
                  </a:cubicBezTo>
                  <a:cubicBezTo>
                    <a:pt x="1787992" y="648670"/>
                    <a:pt x="2005250" y="794588"/>
                    <a:pt x="2249530" y="798911"/>
                  </a:cubicBezTo>
                  <a:cubicBezTo>
                    <a:pt x="2049565" y="834580"/>
                    <a:pt x="1845280" y="752433"/>
                    <a:pt x="1675580" y="641104"/>
                  </a:cubicBezTo>
                  <a:cubicBezTo>
                    <a:pt x="1505883" y="529772"/>
                    <a:pt x="1355639" y="388174"/>
                    <a:pt x="1181616" y="284411"/>
                  </a:cubicBezTo>
                  <a:cubicBezTo>
                    <a:pt x="1007593" y="180646"/>
                    <a:pt x="792498" y="112552"/>
                    <a:pt x="597940" y="171999"/>
                  </a:cubicBezTo>
                  <a:cubicBezTo>
                    <a:pt x="376359" y="240094"/>
                    <a:pt x="227198" y="459514"/>
                    <a:pt x="180720" y="686499"/>
                  </a:cubicBezTo>
                  <a:lnTo>
                    <a:pt x="168013" y="778115"/>
                  </a:lnTo>
                  <a:lnTo>
                    <a:pt x="0" y="778115"/>
                  </a:lnTo>
                  <a:lnTo>
                    <a:pt x="16932" y="685959"/>
                  </a:lnTo>
                  <a:cubicBezTo>
                    <a:pt x="31288" y="628470"/>
                    <a:pt x="49393" y="571927"/>
                    <a:pt x="71551" y="516802"/>
                  </a:cubicBezTo>
                  <a:cubicBezTo>
                    <a:pt x="108299" y="424926"/>
                    <a:pt x="156941" y="329807"/>
                    <a:pt x="221792" y="255226"/>
                  </a:cubicBezTo>
                  <a:cubicBezTo>
                    <a:pt x="294212" y="170919"/>
                    <a:pt x="394734" y="97419"/>
                    <a:pt x="494174" y="50941"/>
                  </a:cubicBezTo>
                  <a:cubicBezTo>
                    <a:pt x="574701" y="13109"/>
                    <a:pt x="664414" y="-2294"/>
                    <a:pt x="754263" y="273"/>
                  </a:cubicBezTo>
                  <a:close/>
                </a:path>
              </a:pathLst>
            </a:custGeom>
            <a:grpFill/>
            <a:ln w="38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1371600">
                <a:defRPr/>
              </a:pPr>
              <a:endParaRPr lang="en-US" sz="2700" kern="0" dirty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FA518E12-772D-4AF6-B95B-FABB1EB171FD}"/>
                </a:ext>
              </a:extLst>
            </p:cNvPr>
            <p:cNvSpPr/>
            <p:nvPr/>
          </p:nvSpPr>
          <p:spPr>
            <a:xfrm>
              <a:off x="9463126" y="1860804"/>
              <a:ext cx="2295845" cy="4638283"/>
            </a:xfrm>
            <a:custGeom>
              <a:avLst/>
              <a:gdLst>
                <a:gd name="connsiteX0" fmla="*/ 391090 w 434047"/>
                <a:gd name="connsiteY0" fmla="*/ 70285 h 876903"/>
                <a:gd name="connsiteX1" fmla="*/ 415546 w 434047"/>
                <a:gd name="connsiteY1" fmla="*/ 114577 h 876903"/>
                <a:gd name="connsiteX2" fmla="*/ 429774 w 434047"/>
                <a:gd name="connsiteY2" fmla="*/ 165205 h 876903"/>
                <a:gd name="connsiteX3" fmla="*/ 417309 w 434047"/>
                <a:gd name="connsiteY3" fmla="*/ 325415 h 876903"/>
                <a:gd name="connsiteX4" fmla="*/ 399122 w 434047"/>
                <a:gd name="connsiteY4" fmla="*/ 383246 h 876903"/>
                <a:gd name="connsiteX5" fmla="*/ 370309 w 434047"/>
                <a:gd name="connsiteY5" fmla="*/ 456403 h 876903"/>
                <a:gd name="connsiteX6" fmla="*/ 340065 w 434047"/>
                <a:gd name="connsiteY6" fmla="*/ 528538 h 876903"/>
                <a:gd name="connsiteX7" fmla="*/ 307370 w 434047"/>
                <a:gd name="connsiteY7" fmla="*/ 619269 h 876903"/>
                <a:gd name="connsiteX8" fmla="*/ 291839 w 434047"/>
                <a:gd name="connsiteY8" fmla="*/ 692426 h 876903"/>
                <a:gd name="connsiteX9" fmla="*/ 274878 w 434047"/>
                <a:gd name="connsiteY9" fmla="*/ 796031 h 876903"/>
                <a:gd name="connsiteX10" fmla="*/ 260164 w 434047"/>
                <a:gd name="connsiteY10" fmla="*/ 850592 h 876903"/>
                <a:gd name="connsiteX11" fmla="*/ 227673 w 434047"/>
                <a:gd name="connsiteY11" fmla="*/ 876340 h 876903"/>
                <a:gd name="connsiteX12" fmla="*/ 185577 w 434047"/>
                <a:gd name="connsiteY12" fmla="*/ 859992 h 876903"/>
                <a:gd name="connsiteX13" fmla="*/ 163099 w 434047"/>
                <a:gd name="connsiteY13" fmla="*/ 803388 h 876903"/>
                <a:gd name="connsiteX14" fmla="*/ 153086 w 434047"/>
                <a:gd name="connsiteY14" fmla="*/ 756183 h 876903"/>
                <a:gd name="connsiteX15" fmla="*/ 143073 w 434047"/>
                <a:gd name="connsiteY15" fmla="*/ 704687 h 876903"/>
                <a:gd name="connsiteX16" fmla="*/ 130607 w 434047"/>
                <a:gd name="connsiteY16" fmla="*/ 643178 h 876903"/>
                <a:gd name="connsiteX17" fmla="*/ 108538 w 434047"/>
                <a:gd name="connsiteY17" fmla="*/ 570429 h 876903"/>
                <a:gd name="connsiteX18" fmla="*/ 68690 w 434047"/>
                <a:gd name="connsiteY18" fmla="*/ 493594 h 876903"/>
                <a:gd name="connsiteX19" fmla="*/ 7793 w 434047"/>
                <a:gd name="connsiteY19" fmla="*/ 431063 h 876903"/>
                <a:gd name="connsiteX20" fmla="*/ 437 w 434047"/>
                <a:gd name="connsiteY20" fmla="*/ 426159 h 876903"/>
                <a:gd name="connsiteX21" fmla="*/ 642 w 434047"/>
                <a:gd name="connsiteY21" fmla="*/ 424115 h 876903"/>
                <a:gd name="connsiteX22" fmla="*/ 2480 w 434047"/>
                <a:gd name="connsiteY22" fmla="*/ 424320 h 876903"/>
                <a:gd name="connsiteX23" fmla="*/ 18011 w 434047"/>
                <a:gd name="connsiteY23" fmla="*/ 434129 h 876903"/>
                <a:gd name="connsiteX24" fmla="*/ 33133 w 434047"/>
                <a:gd name="connsiteY24" fmla="*/ 445572 h 876903"/>
                <a:gd name="connsiteX25" fmla="*/ 59698 w 434047"/>
                <a:gd name="connsiteY25" fmla="*/ 469889 h 876903"/>
                <a:gd name="connsiteX26" fmla="*/ 103429 w 434047"/>
                <a:gd name="connsiteY26" fmla="*/ 527925 h 876903"/>
                <a:gd name="connsiteX27" fmla="*/ 133877 w 434047"/>
                <a:gd name="connsiteY27" fmla="*/ 597813 h 876903"/>
                <a:gd name="connsiteX28" fmla="*/ 159420 w 434047"/>
                <a:gd name="connsiteY28" fmla="*/ 690382 h 876903"/>
                <a:gd name="connsiteX29" fmla="*/ 168003 w 434047"/>
                <a:gd name="connsiteY29" fmla="*/ 727574 h 876903"/>
                <a:gd name="connsiteX30" fmla="*/ 191912 w 434047"/>
                <a:gd name="connsiteY30" fmla="*/ 823618 h 876903"/>
                <a:gd name="connsiteX31" fmla="*/ 207443 w 434047"/>
                <a:gd name="connsiteY31" fmla="*/ 847323 h 876903"/>
                <a:gd name="connsiteX32" fmla="*/ 231760 w 434047"/>
                <a:gd name="connsiteY32" fmla="*/ 846301 h 876903"/>
                <a:gd name="connsiteX33" fmla="*/ 241160 w 434047"/>
                <a:gd name="connsiteY33" fmla="*/ 828318 h 876903"/>
                <a:gd name="connsiteX34" fmla="*/ 245656 w 434047"/>
                <a:gd name="connsiteY34" fmla="*/ 804001 h 876903"/>
                <a:gd name="connsiteX35" fmla="*/ 252195 w 434047"/>
                <a:gd name="connsiteY35" fmla="*/ 764153 h 876903"/>
                <a:gd name="connsiteX36" fmla="*/ 257304 w 434047"/>
                <a:gd name="connsiteY36" fmla="*/ 725939 h 876903"/>
                <a:gd name="connsiteX37" fmla="*/ 278147 w 434047"/>
                <a:gd name="connsiteY37" fmla="*/ 611299 h 876903"/>
                <a:gd name="connsiteX38" fmla="*/ 295722 w 434047"/>
                <a:gd name="connsiteY38" fmla="*/ 555308 h 876903"/>
                <a:gd name="connsiteX39" fmla="*/ 357026 w 434047"/>
                <a:gd name="connsiteY39" fmla="*/ 402455 h 876903"/>
                <a:gd name="connsiteX40" fmla="*/ 366630 w 434047"/>
                <a:gd name="connsiteY40" fmla="*/ 376911 h 876903"/>
                <a:gd name="connsiteX41" fmla="*/ 375213 w 434047"/>
                <a:gd name="connsiteY41" fmla="*/ 351980 h 876903"/>
                <a:gd name="connsiteX42" fmla="*/ 387883 w 434047"/>
                <a:gd name="connsiteY42" fmla="*/ 307432 h 876903"/>
                <a:gd name="connsiteX43" fmla="*/ 394831 w 434047"/>
                <a:gd name="connsiteY43" fmla="*/ 276575 h 876903"/>
                <a:gd name="connsiteX44" fmla="*/ 400348 w 434047"/>
                <a:gd name="connsiteY44" fmla="*/ 181757 h 876903"/>
                <a:gd name="connsiteX45" fmla="*/ 393196 w 434047"/>
                <a:gd name="connsiteY45" fmla="*/ 141705 h 876903"/>
                <a:gd name="connsiteX46" fmla="*/ 371665 w 434047"/>
                <a:gd name="connsiteY46" fmla="*/ 91940 h 876903"/>
                <a:gd name="connsiteX47" fmla="*/ 379301 w 434047"/>
                <a:gd name="connsiteY47" fmla="*/ 77130 h 876903"/>
                <a:gd name="connsiteX48" fmla="*/ 251991 w 434047"/>
                <a:gd name="connsiteY48" fmla="*/ 295 h 876903"/>
                <a:gd name="connsiteX49" fmla="*/ 317587 w 434047"/>
                <a:gd name="connsiteY49" fmla="*/ 14191 h 876903"/>
                <a:gd name="connsiteX50" fmla="*/ 323801 w 434047"/>
                <a:gd name="connsiteY50" fmla="*/ 17810 h 876903"/>
                <a:gd name="connsiteX51" fmla="*/ 321470 w 434047"/>
                <a:gd name="connsiteY51" fmla="*/ 22365 h 876903"/>
                <a:gd name="connsiteX52" fmla="*/ 300447 w 434047"/>
                <a:gd name="connsiteY52" fmla="*/ 34523 h 876903"/>
                <a:gd name="connsiteX53" fmla="*/ 241365 w 434047"/>
                <a:gd name="connsiteY53" fmla="*/ 20117 h 876903"/>
                <a:gd name="connsiteX54" fmla="*/ 223586 w 434047"/>
                <a:gd name="connsiteY54" fmla="*/ 20117 h 876903"/>
                <a:gd name="connsiteX55" fmla="*/ 172704 w 434047"/>
                <a:gd name="connsiteY55" fmla="*/ 32582 h 876903"/>
                <a:gd name="connsiteX56" fmla="*/ 120390 w 434047"/>
                <a:gd name="connsiteY56" fmla="*/ 65278 h 876903"/>
                <a:gd name="connsiteX57" fmla="*/ 71551 w 434047"/>
                <a:gd name="connsiteY57" fmla="*/ 94704 h 876903"/>
                <a:gd name="connsiteX58" fmla="*/ 31498 w 434047"/>
                <a:gd name="connsiteY58" fmla="*/ 105943 h 876903"/>
                <a:gd name="connsiteX59" fmla="*/ 20463 w 434047"/>
                <a:gd name="connsiteY59" fmla="*/ 105943 h 876903"/>
                <a:gd name="connsiteX60" fmla="*/ 20259 w 434047"/>
                <a:gd name="connsiteY60" fmla="*/ 105330 h 876903"/>
                <a:gd name="connsiteX61" fmla="*/ 30885 w 434047"/>
                <a:gd name="connsiteY61" fmla="*/ 103491 h 876903"/>
                <a:gd name="connsiteX62" fmla="*/ 92599 w 434047"/>
                <a:gd name="connsiteY62" fmla="*/ 72635 h 876903"/>
                <a:gd name="connsiteX63" fmla="*/ 155947 w 434047"/>
                <a:gd name="connsiteY63" fmla="*/ 23795 h 876903"/>
                <a:gd name="connsiteX64" fmla="*/ 196612 w 434047"/>
                <a:gd name="connsiteY64" fmla="*/ 5199 h 876903"/>
                <a:gd name="connsiteX65" fmla="*/ 251991 w 434047"/>
                <a:gd name="connsiteY65" fmla="*/ 295 h 8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34047" h="876903">
                  <a:moveTo>
                    <a:pt x="391090" y="70285"/>
                  </a:moveTo>
                  <a:lnTo>
                    <a:pt x="415546" y="114577"/>
                  </a:lnTo>
                  <a:cubicBezTo>
                    <a:pt x="421958" y="130772"/>
                    <a:pt x="426504" y="147733"/>
                    <a:pt x="429774" y="165205"/>
                  </a:cubicBezTo>
                  <a:cubicBezTo>
                    <a:pt x="439788" y="218336"/>
                    <a:pt x="430796" y="273510"/>
                    <a:pt x="417309" y="325415"/>
                  </a:cubicBezTo>
                  <a:cubicBezTo>
                    <a:pt x="412200" y="345032"/>
                    <a:pt x="405866" y="364036"/>
                    <a:pt x="399122" y="383246"/>
                  </a:cubicBezTo>
                  <a:cubicBezTo>
                    <a:pt x="390540" y="407972"/>
                    <a:pt x="380526" y="432289"/>
                    <a:pt x="370309" y="456403"/>
                  </a:cubicBezTo>
                  <a:cubicBezTo>
                    <a:pt x="360296" y="480516"/>
                    <a:pt x="350078" y="504424"/>
                    <a:pt x="340065" y="528538"/>
                  </a:cubicBezTo>
                  <a:cubicBezTo>
                    <a:pt x="327804" y="558168"/>
                    <a:pt x="315748" y="588003"/>
                    <a:pt x="307370" y="619269"/>
                  </a:cubicBezTo>
                  <a:cubicBezTo>
                    <a:pt x="300830" y="643382"/>
                    <a:pt x="296130" y="667904"/>
                    <a:pt x="291839" y="692426"/>
                  </a:cubicBezTo>
                  <a:cubicBezTo>
                    <a:pt x="285913" y="726961"/>
                    <a:pt x="280804" y="761496"/>
                    <a:pt x="274878" y="796031"/>
                  </a:cubicBezTo>
                  <a:cubicBezTo>
                    <a:pt x="271812" y="814627"/>
                    <a:pt x="269156" y="833427"/>
                    <a:pt x="260164" y="850592"/>
                  </a:cubicBezTo>
                  <a:cubicBezTo>
                    <a:pt x="253217" y="863875"/>
                    <a:pt x="243204" y="873480"/>
                    <a:pt x="227673" y="876340"/>
                  </a:cubicBezTo>
                  <a:cubicBezTo>
                    <a:pt x="213165" y="878997"/>
                    <a:pt x="195182" y="872049"/>
                    <a:pt x="185577" y="859992"/>
                  </a:cubicBezTo>
                  <a:cubicBezTo>
                    <a:pt x="172295" y="843236"/>
                    <a:pt x="167390" y="823414"/>
                    <a:pt x="163099" y="803388"/>
                  </a:cubicBezTo>
                  <a:cubicBezTo>
                    <a:pt x="159829" y="787653"/>
                    <a:pt x="156151" y="771918"/>
                    <a:pt x="153086" y="756183"/>
                  </a:cubicBezTo>
                  <a:cubicBezTo>
                    <a:pt x="149612" y="739018"/>
                    <a:pt x="146547" y="721852"/>
                    <a:pt x="143073" y="704687"/>
                  </a:cubicBezTo>
                  <a:cubicBezTo>
                    <a:pt x="138986" y="684252"/>
                    <a:pt x="136329" y="663000"/>
                    <a:pt x="130607" y="643178"/>
                  </a:cubicBezTo>
                  <a:cubicBezTo>
                    <a:pt x="123660" y="618860"/>
                    <a:pt x="117529" y="594134"/>
                    <a:pt x="108538" y="570429"/>
                  </a:cubicBezTo>
                  <a:cubicBezTo>
                    <a:pt x="98320" y="543251"/>
                    <a:pt x="85651" y="517299"/>
                    <a:pt x="68690" y="493594"/>
                  </a:cubicBezTo>
                  <a:cubicBezTo>
                    <a:pt x="51729" y="469685"/>
                    <a:pt x="30885" y="449250"/>
                    <a:pt x="7793" y="431063"/>
                  </a:cubicBezTo>
                  <a:cubicBezTo>
                    <a:pt x="5546" y="429224"/>
                    <a:pt x="2889" y="427794"/>
                    <a:pt x="437" y="426159"/>
                  </a:cubicBezTo>
                  <a:cubicBezTo>
                    <a:pt x="-176" y="425342"/>
                    <a:pt x="-176" y="424728"/>
                    <a:pt x="642" y="424115"/>
                  </a:cubicBezTo>
                  <a:cubicBezTo>
                    <a:pt x="1254" y="423707"/>
                    <a:pt x="1867" y="423911"/>
                    <a:pt x="2480" y="424320"/>
                  </a:cubicBezTo>
                  <a:cubicBezTo>
                    <a:pt x="6772" y="428203"/>
                    <a:pt x="13106" y="430859"/>
                    <a:pt x="18011" y="434129"/>
                  </a:cubicBezTo>
                  <a:cubicBezTo>
                    <a:pt x="23120" y="437807"/>
                    <a:pt x="28228" y="441689"/>
                    <a:pt x="33133" y="445572"/>
                  </a:cubicBezTo>
                  <a:cubicBezTo>
                    <a:pt x="42328" y="453133"/>
                    <a:pt x="51320" y="461307"/>
                    <a:pt x="59698" y="469889"/>
                  </a:cubicBezTo>
                  <a:cubicBezTo>
                    <a:pt x="76863" y="487055"/>
                    <a:pt x="91781" y="506672"/>
                    <a:pt x="103429" y="527925"/>
                  </a:cubicBezTo>
                  <a:cubicBezTo>
                    <a:pt x="115690" y="550199"/>
                    <a:pt x="125294" y="573699"/>
                    <a:pt x="133877" y="597813"/>
                  </a:cubicBezTo>
                  <a:cubicBezTo>
                    <a:pt x="144707" y="628056"/>
                    <a:pt x="152064" y="659117"/>
                    <a:pt x="159420" y="690382"/>
                  </a:cubicBezTo>
                  <a:cubicBezTo>
                    <a:pt x="162281" y="702848"/>
                    <a:pt x="165142" y="715109"/>
                    <a:pt x="168003" y="727574"/>
                  </a:cubicBezTo>
                  <a:cubicBezTo>
                    <a:pt x="175156" y="759657"/>
                    <a:pt x="181491" y="792353"/>
                    <a:pt x="191912" y="823618"/>
                  </a:cubicBezTo>
                  <a:cubicBezTo>
                    <a:pt x="194977" y="832814"/>
                    <a:pt x="199473" y="841805"/>
                    <a:pt x="207443" y="847323"/>
                  </a:cubicBezTo>
                  <a:cubicBezTo>
                    <a:pt x="216638" y="853658"/>
                    <a:pt x="221747" y="855497"/>
                    <a:pt x="231760" y="846301"/>
                  </a:cubicBezTo>
                  <a:cubicBezTo>
                    <a:pt x="236052" y="840579"/>
                    <a:pt x="238913" y="834857"/>
                    <a:pt x="241160" y="828318"/>
                  </a:cubicBezTo>
                  <a:cubicBezTo>
                    <a:pt x="243817" y="820757"/>
                    <a:pt x="244226" y="811970"/>
                    <a:pt x="245656" y="804001"/>
                  </a:cubicBezTo>
                  <a:cubicBezTo>
                    <a:pt x="247495" y="790718"/>
                    <a:pt x="250152" y="777435"/>
                    <a:pt x="252195" y="764153"/>
                  </a:cubicBezTo>
                  <a:cubicBezTo>
                    <a:pt x="254238" y="751483"/>
                    <a:pt x="255260" y="738813"/>
                    <a:pt x="257304" y="725939"/>
                  </a:cubicBezTo>
                  <a:cubicBezTo>
                    <a:pt x="263025" y="687317"/>
                    <a:pt x="269769" y="649309"/>
                    <a:pt x="278147" y="611299"/>
                  </a:cubicBezTo>
                  <a:cubicBezTo>
                    <a:pt x="282439" y="591886"/>
                    <a:pt x="288773" y="573903"/>
                    <a:pt x="295722" y="555308"/>
                  </a:cubicBezTo>
                  <a:cubicBezTo>
                    <a:pt x="315339" y="504016"/>
                    <a:pt x="337204" y="453746"/>
                    <a:pt x="357026" y="402455"/>
                  </a:cubicBezTo>
                  <a:cubicBezTo>
                    <a:pt x="360296" y="394076"/>
                    <a:pt x="363565" y="385494"/>
                    <a:pt x="366630" y="376911"/>
                  </a:cubicBezTo>
                  <a:cubicBezTo>
                    <a:pt x="369491" y="368941"/>
                    <a:pt x="371535" y="359541"/>
                    <a:pt x="375213" y="351980"/>
                  </a:cubicBezTo>
                  <a:cubicBezTo>
                    <a:pt x="379913" y="337471"/>
                    <a:pt x="384205" y="322350"/>
                    <a:pt x="387883" y="307432"/>
                  </a:cubicBezTo>
                  <a:cubicBezTo>
                    <a:pt x="390335" y="297214"/>
                    <a:pt x="392378" y="286793"/>
                    <a:pt x="394831" y="276575"/>
                  </a:cubicBezTo>
                  <a:cubicBezTo>
                    <a:pt x="402392" y="245310"/>
                    <a:pt x="402596" y="213636"/>
                    <a:pt x="400348" y="181757"/>
                  </a:cubicBezTo>
                  <a:cubicBezTo>
                    <a:pt x="399531" y="168066"/>
                    <a:pt x="396670" y="154783"/>
                    <a:pt x="393196" y="141705"/>
                  </a:cubicBezTo>
                  <a:lnTo>
                    <a:pt x="371665" y="91940"/>
                  </a:lnTo>
                  <a:lnTo>
                    <a:pt x="379301" y="77130"/>
                  </a:lnTo>
                  <a:close/>
                  <a:moveTo>
                    <a:pt x="251991" y="295"/>
                  </a:moveTo>
                  <a:cubicBezTo>
                    <a:pt x="274673" y="1521"/>
                    <a:pt x="296539" y="6221"/>
                    <a:pt x="317587" y="14191"/>
                  </a:cubicBezTo>
                  <a:lnTo>
                    <a:pt x="323801" y="17810"/>
                  </a:lnTo>
                  <a:lnTo>
                    <a:pt x="321470" y="22365"/>
                  </a:lnTo>
                  <a:lnTo>
                    <a:pt x="300447" y="34523"/>
                  </a:lnTo>
                  <a:lnTo>
                    <a:pt x="241365" y="20117"/>
                  </a:lnTo>
                  <a:cubicBezTo>
                    <a:pt x="236256" y="19299"/>
                    <a:pt x="229921" y="19299"/>
                    <a:pt x="223586" y="20117"/>
                  </a:cubicBezTo>
                  <a:cubicBezTo>
                    <a:pt x="205603" y="20321"/>
                    <a:pt x="188847" y="24817"/>
                    <a:pt x="172704" y="32582"/>
                  </a:cubicBezTo>
                  <a:cubicBezTo>
                    <a:pt x="154107" y="41574"/>
                    <a:pt x="137146" y="53426"/>
                    <a:pt x="120390" y="65278"/>
                  </a:cubicBezTo>
                  <a:cubicBezTo>
                    <a:pt x="104655" y="76313"/>
                    <a:pt x="88716" y="86530"/>
                    <a:pt x="71551" y="94704"/>
                  </a:cubicBezTo>
                  <a:cubicBezTo>
                    <a:pt x="58881" y="100630"/>
                    <a:pt x="45598" y="104513"/>
                    <a:pt x="31498" y="105943"/>
                  </a:cubicBezTo>
                  <a:cubicBezTo>
                    <a:pt x="25776" y="106966"/>
                    <a:pt x="20668" y="106148"/>
                    <a:pt x="20463" y="105943"/>
                  </a:cubicBezTo>
                  <a:cubicBezTo>
                    <a:pt x="20055" y="105739"/>
                    <a:pt x="19850" y="105330"/>
                    <a:pt x="20259" y="105330"/>
                  </a:cubicBezTo>
                  <a:cubicBezTo>
                    <a:pt x="23733" y="104718"/>
                    <a:pt x="27411" y="104105"/>
                    <a:pt x="30885" y="103491"/>
                  </a:cubicBezTo>
                  <a:cubicBezTo>
                    <a:pt x="53976" y="98383"/>
                    <a:pt x="74003" y="86735"/>
                    <a:pt x="92599" y="72635"/>
                  </a:cubicBezTo>
                  <a:cubicBezTo>
                    <a:pt x="113850" y="56491"/>
                    <a:pt x="133468" y="38304"/>
                    <a:pt x="155947" y="23795"/>
                  </a:cubicBezTo>
                  <a:cubicBezTo>
                    <a:pt x="168616" y="15621"/>
                    <a:pt x="182103" y="8469"/>
                    <a:pt x="196612" y="5199"/>
                  </a:cubicBezTo>
                  <a:cubicBezTo>
                    <a:pt x="214595" y="908"/>
                    <a:pt x="233191" y="-727"/>
                    <a:pt x="251991" y="295"/>
                  </a:cubicBezTo>
                  <a:close/>
                </a:path>
              </a:pathLst>
            </a:custGeom>
            <a:grpFill/>
            <a:ln w="38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1371600">
                <a:defRPr/>
              </a:pPr>
              <a:endParaRPr lang="en-US" sz="27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EDED2A9A-77BE-4E47-85F6-450AF5A2B6F5}"/>
                </a:ext>
              </a:extLst>
            </p:cNvPr>
            <p:cNvSpPr/>
            <p:nvPr/>
          </p:nvSpPr>
          <p:spPr>
            <a:xfrm>
              <a:off x="10977590" y="1785621"/>
              <a:ext cx="670145" cy="670145"/>
            </a:xfrm>
            <a:custGeom>
              <a:avLst/>
              <a:gdLst>
                <a:gd name="connsiteX0" fmla="*/ 238054 w 235772"/>
                <a:gd name="connsiteY0" fmla="*/ 115985 h 235772"/>
                <a:gd name="connsiteX1" fmla="*/ 162379 w 235772"/>
                <a:gd name="connsiteY1" fmla="*/ 160097 h 235772"/>
                <a:gd name="connsiteX2" fmla="*/ 122069 w 235772"/>
                <a:gd name="connsiteY2" fmla="*/ 238054 h 235772"/>
                <a:gd name="connsiteX3" fmla="*/ 77957 w 235772"/>
                <a:gd name="connsiteY3" fmla="*/ 162379 h 235772"/>
                <a:gd name="connsiteX4" fmla="*/ 0 w 235772"/>
                <a:gd name="connsiteY4" fmla="*/ 122069 h 235772"/>
                <a:gd name="connsiteX5" fmla="*/ 76056 w 235772"/>
                <a:gd name="connsiteY5" fmla="*/ 77957 h 235772"/>
                <a:gd name="connsiteX6" fmla="*/ 115985 w 235772"/>
                <a:gd name="connsiteY6" fmla="*/ 0 h 235772"/>
                <a:gd name="connsiteX7" fmla="*/ 160097 w 235772"/>
                <a:gd name="connsiteY7" fmla="*/ 75675 h 23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772" h="235772">
                  <a:moveTo>
                    <a:pt x="238054" y="115985"/>
                  </a:moveTo>
                  <a:lnTo>
                    <a:pt x="162379" y="160097"/>
                  </a:lnTo>
                  <a:lnTo>
                    <a:pt x="122069" y="238054"/>
                  </a:lnTo>
                  <a:lnTo>
                    <a:pt x="77957" y="162379"/>
                  </a:lnTo>
                  <a:lnTo>
                    <a:pt x="0" y="122069"/>
                  </a:lnTo>
                  <a:lnTo>
                    <a:pt x="76056" y="77957"/>
                  </a:lnTo>
                  <a:lnTo>
                    <a:pt x="115985" y="0"/>
                  </a:lnTo>
                  <a:lnTo>
                    <a:pt x="160097" y="75675"/>
                  </a:lnTo>
                  <a:close/>
                </a:path>
              </a:pathLst>
            </a:custGeom>
            <a:grpFill/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>
                <a:defRPr/>
              </a:pPr>
              <a:endParaRPr lang="en-US" sz="27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0978B03B-266A-2E9F-866D-77D693FCB7CE}"/>
              </a:ext>
            </a:extLst>
          </p:cNvPr>
          <p:cNvSpPr txBox="1"/>
          <p:nvPr/>
        </p:nvSpPr>
        <p:spPr>
          <a:xfrm>
            <a:off x="1905000" y="126579"/>
            <a:ext cx="11956128" cy="2214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s-ES" sz="3600" b="1" i="1" spc="-152" dirty="0">
                <a:solidFill>
                  <a:srgbClr val="002060"/>
                </a:solidFill>
                <a:latin typeface="Book Antiqua" panose="02040602050305030304" pitchFamily="18" charset="0"/>
              </a:rPr>
              <a:t>IX Congreso Internacional de Salud Bucal Colectiva</a:t>
            </a:r>
          </a:p>
          <a:p>
            <a:pPr algn="ctr">
              <a:lnSpc>
                <a:spcPts val="9120"/>
              </a:lnSpc>
            </a:pPr>
            <a:r>
              <a:rPr lang="es-ES" sz="3600" b="1" i="1" spc="-152" dirty="0">
                <a:solidFill>
                  <a:srgbClr val="002060"/>
                </a:solidFill>
                <a:latin typeface="Book Antiqua" panose="02040602050305030304" pitchFamily="18" charset="0"/>
              </a:rPr>
              <a:t>Universidad de Antioquia  </a:t>
            </a:r>
            <a:r>
              <a:rPr lang="es-ES" sz="4800" b="1" i="1" spc="-152" dirty="0">
                <a:solidFill>
                  <a:srgbClr val="002060"/>
                </a:solidFill>
                <a:latin typeface="Book Antiqua" panose="02040602050305030304" pitchFamily="18" charset="0"/>
              </a:rPr>
              <a:t>                                                     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9A2FDF55-F904-22AD-7D27-7A779396E5AB}"/>
              </a:ext>
            </a:extLst>
          </p:cNvPr>
          <p:cNvSpPr txBox="1"/>
          <p:nvPr/>
        </p:nvSpPr>
        <p:spPr>
          <a:xfrm>
            <a:off x="2687601" y="4198271"/>
            <a:ext cx="14426853" cy="1047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120"/>
              </a:lnSpc>
            </a:pPr>
            <a:r>
              <a:rPr lang="es-ES" sz="4800" i="1" spc="-152" dirty="0">
                <a:solidFill>
                  <a:srgbClr val="002060"/>
                </a:solidFill>
                <a:latin typeface="Book Antiqua" panose="02040602050305030304" pitchFamily="18" charset="0"/>
              </a:rPr>
              <a:t>La </a:t>
            </a:r>
            <a:r>
              <a:rPr lang="es-ES" sz="4000" i="1" spc="-152" dirty="0">
                <a:solidFill>
                  <a:srgbClr val="002060"/>
                </a:solidFill>
                <a:latin typeface="Book Antiqua" panose="02040602050305030304" pitchFamily="18" charset="0"/>
              </a:rPr>
              <a:t>Política Pública en Salud Bucal Venezuela :  Aproximación y desafíos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2D0FAB2-DB28-0362-7212-8985148DC40D}"/>
              </a:ext>
            </a:extLst>
          </p:cNvPr>
          <p:cNvSpPr txBox="1"/>
          <p:nvPr/>
        </p:nvSpPr>
        <p:spPr>
          <a:xfrm>
            <a:off x="2279909" y="7095910"/>
            <a:ext cx="8043524" cy="1039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s-ES" sz="3600" b="1" i="1" spc="-152" dirty="0">
                <a:solidFill>
                  <a:srgbClr val="002060"/>
                </a:solidFill>
                <a:latin typeface="Book Antiqua" panose="02040602050305030304" pitchFamily="18" charset="0"/>
              </a:rPr>
              <a:t>Ediana Camargo</a:t>
            </a:r>
            <a:r>
              <a:rPr lang="es-ES" sz="4800" b="1" i="1" spc="-152" dirty="0">
                <a:solidFill>
                  <a:srgbClr val="002060"/>
                </a:solidFill>
                <a:latin typeface="Book Antiqua" panose="02040602050305030304" pitchFamily="18" charset="0"/>
              </a:rPr>
              <a:t>                                                  </a:t>
            </a:r>
          </a:p>
        </p:txBody>
      </p:sp>
      <p:pic>
        <p:nvPicPr>
          <p:cNvPr id="5" name="Picture 10" descr="Falleció Pedro León Zapata – Alba Ciudad 96.3 FM">
            <a:extLst>
              <a:ext uri="{FF2B5EF4-FFF2-40B4-BE49-F238E27FC236}">
                <a16:creationId xmlns:a16="http://schemas.microsoft.com/office/drawing/2014/main" id="{B6CFB48F-3508-3282-2B26-369153BBE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870" y="7495698"/>
            <a:ext cx="3957293" cy="263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SJ suspende parcialmente los resultados de las elecciones de la UCV -  Suprema Injusticia">
            <a:extLst>
              <a:ext uri="{FF2B5EF4-FFF2-40B4-BE49-F238E27FC236}">
                <a16:creationId xmlns:a16="http://schemas.microsoft.com/office/drawing/2014/main" id="{8D6053C6-EAD3-386D-3175-01068E94A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799" y="7576497"/>
            <a:ext cx="3995237" cy="258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87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102" y="154515"/>
            <a:ext cx="17359796" cy="108637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600" dirty="0" err="1"/>
              <a:t>Aproximaciones</a:t>
            </a:r>
            <a:r>
              <a:rPr lang="en-US" sz="6600" dirty="0"/>
              <a:t> y </a:t>
            </a:r>
            <a:r>
              <a:rPr lang="en-US" sz="6600" dirty="0" err="1"/>
              <a:t>Desafios</a:t>
            </a:r>
            <a:endParaRPr lang="en-US" sz="6600" dirty="0"/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4E865647-FE97-40E7-B795-89E24FCFB3B8}"/>
              </a:ext>
            </a:extLst>
          </p:cNvPr>
          <p:cNvSpPr/>
          <p:nvPr/>
        </p:nvSpPr>
        <p:spPr>
          <a:xfrm rot="16200000">
            <a:off x="13150942" y="4779487"/>
            <a:ext cx="9139946" cy="1728192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ko-KR" altLang="en-US" sz="40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A2183-8FED-484D-92BC-F5BEC88D7EB6}"/>
              </a:ext>
            </a:extLst>
          </p:cNvPr>
          <p:cNvSpPr txBox="1"/>
          <p:nvPr/>
        </p:nvSpPr>
        <p:spPr>
          <a:xfrm>
            <a:off x="2689739" y="2988591"/>
            <a:ext cx="896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3FE8C1-8A73-4F45-AA70-CAC094FD55CE}"/>
              </a:ext>
            </a:extLst>
          </p:cNvPr>
          <p:cNvSpPr txBox="1"/>
          <p:nvPr/>
        </p:nvSpPr>
        <p:spPr>
          <a:xfrm>
            <a:off x="2399464" y="3268207"/>
            <a:ext cx="11889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Revisión y posicionamiento del Programa </a:t>
            </a:r>
            <a:r>
              <a:rPr lang="es-E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Objetivos.Metas</a:t>
            </a:r>
            <a:r>
              <a:rPr lang="es-E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  <a:p>
            <a:r>
              <a:rPr lang="es-E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Ciclo de políticas públicas y FESP </a:t>
            </a:r>
          </a:p>
          <a:p>
            <a:r>
              <a:rPr lang="es-E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Aspecto positivo adscrito a ECNT </a:t>
            </a:r>
          </a:p>
          <a:p>
            <a:r>
              <a:rPr lang="es-E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Modelo de atención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6649AB-8C49-4B88-944F-3F4CE0597E4F}"/>
              </a:ext>
            </a:extLst>
          </p:cNvPr>
          <p:cNvSpPr txBox="1"/>
          <p:nvPr/>
        </p:nvSpPr>
        <p:spPr>
          <a:xfrm>
            <a:off x="2689740" y="6069937"/>
            <a:ext cx="896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1A3EB5-6AE8-4E03-97DC-949A117F9885}"/>
              </a:ext>
            </a:extLst>
          </p:cNvPr>
          <p:cNvSpPr/>
          <p:nvPr/>
        </p:nvSpPr>
        <p:spPr>
          <a:xfrm>
            <a:off x="538992" y="3813941"/>
            <a:ext cx="1040121" cy="10401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7248F35-1A94-4F55-B8D6-C4045F44A29C}"/>
              </a:ext>
            </a:extLst>
          </p:cNvPr>
          <p:cNvSpPr/>
          <p:nvPr/>
        </p:nvSpPr>
        <p:spPr>
          <a:xfrm>
            <a:off x="491937" y="5981700"/>
            <a:ext cx="1040121" cy="1040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20" name="자유형: 도형 45">
            <a:extLst>
              <a:ext uri="{FF2B5EF4-FFF2-40B4-BE49-F238E27FC236}">
                <a16:creationId xmlns:a16="http://schemas.microsoft.com/office/drawing/2014/main" id="{4E66B741-D91B-48EA-AC47-A4C3C7B3BEE8}"/>
              </a:ext>
            </a:extLst>
          </p:cNvPr>
          <p:cNvSpPr>
            <a:spLocks/>
          </p:cNvSpPr>
          <p:nvPr/>
        </p:nvSpPr>
        <p:spPr bwMode="auto">
          <a:xfrm rot="20197951">
            <a:off x="14925512" y="1639856"/>
            <a:ext cx="2959686" cy="4180142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ko-KR" altLang="en-US" sz="4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자유형: 도형 46">
            <a:extLst>
              <a:ext uri="{FF2B5EF4-FFF2-40B4-BE49-F238E27FC236}">
                <a16:creationId xmlns:a16="http://schemas.microsoft.com/office/drawing/2014/main" id="{03D85802-F22A-4061-B504-8001E836BD80}"/>
              </a:ext>
            </a:extLst>
          </p:cNvPr>
          <p:cNvSpPr>
            <a:spLocks/>
          </p:cNvSpPr>
          <p:nvPr/>
        </p:nvSpPr>
        <p:spPr bwMode="auto">
          <a:xfrm rot="20197951">
            <a:off x="14925511" y="3211209"/>
            <a:ext cx="2959686" cy="4180142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ko-KR" altLang="en-US" sz="4050"/>
          </a:p>
        </p:txBody>
      </p:sp>
      <p:sp>
        <p:nvSpPr>
          <p:cNvPr id="22" name="자유형: 도형 47">
            <a:extLst>
              <a:ext uri="{FF2B5EF4-FFF2-40B4-BE49-F238E27FC236}">
                <a16:creationId xmlns:a16="http://schemas.microsoft.com/office/drawing/2014/main" id="{A481762B-FE2F-4022-969B-9356FC777898}"/>
              </a:ext>
            </a:extLst>
          </p:cNvPr>
          <p:cNvSpPr>
            <a:spLocks/>
          </p:cNvSpPr>
          <p:nvPr/>
        </p:nvSpPr>
        <p:spPr bwMode="auto">
          <a:xfrm rot="20197951">
            <a:off x="14925512" y="4760515"/>
            <a:ext cx="2959686" cy="4180142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ko-KR" altLang="en-US" sz="40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008CD3-0584-476B-A0EC-B431470B04FE}"/>
              </a:ext>
            </a:extLst>
          </p:cNvPr>
          <p:cNvSpPr txBox="1"/>
          <p:nvPr/>
        </p:nvSpPr>
        <p:spPr>
          <a:xfrm rot="2040000">
            <a:off x="15675579" y="3389088"/>
            <a:ext cx="2088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DECISION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B03D18-689C-4CE1-98DA-24CF02589AF7}"/>
              </a:ext>
            </a:extLst>
          </p:cNvPr>
          <p:cNvSpPr txBox="1"/>
          <p:nvPr/>
        </p:nvSpPr>
        <p:spPr>
          <a:xfrm rot="2040000">
            <a:off x="14517473" y="4639465"/>
            <a:ext cx="3934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POSICIONAMIENTO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2FC5F6-25CC-4942-B11B-D0D7E592967E}"/>
              </a:ext>
            </a:extLst>
          </p:cNvPr>
          <p:cNvSpPr txBox="1"/>
          <p:nvPr/>
        </p:nvSpPr>
        <p:spPr>
          <a:xfrm rot="2040000">
            <a:off x="15606426" y="6257832"/>
            <a:ext cx="1756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ACCION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7D5C918-646C-4CE3-8CF9-772A5E378231}"/>
              </a:ext>
            </a:extLst>
          </p:cNvPr>
          <p:cNvSpPr/>
          <p:nvPr/>
        </p:nvSpPr>
        <p:spPr>
          <a:xfrm>
            <a:off x="848081" y="8198135"/>
            <a:ext cx="487356" cy="654884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8110F38-2C4A-4F9A-9C18-48039DA032AA}"/>
              </a:ext>
            </a:extLst>
          </p:cNvPr>
          <p:cNvSpPr/>
          <p:nvPr/>
        </p:nvSpPr>
        <p:spPr>
          <a:xfrm>
            <a:off x="677371" y="6294483"/>
            <a:ext cx="491165" cy="658692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0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4FE808E-DB29-462D-AA31-4F7F77DF33A8}"/>
              </a:ext>
            </a:extLst>
          </p:cNvPr>
          <p:cNvSpPr/>
          <p:nvPr/>
        </p:nvSpPr>
        <p:spPr>
          <a:xfrm>
            <a:off x="883237" y="4006661"/>
            <a:ext cx="490505" cy="654680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00"/>
          </a:p>
        </p:txBody>
      </p:sp>
      <p:pic>
        <p:nvPicPr>
          <p:cNvPr id="28" name="Picture 11" descr="Venezuela Con La Bandera En El Globo Aislado Stock de ilustración -  Ilustración de americano, correspondencia: 131827960">
            <a:extLst>
              <a:ext uri="{FF2B5EF4-FFF2-40B4-BE49-F238E27FC236}">
                <a16:creationId xmlns:a16="http://schemas.microsoft.com/office/drawing/2014/main" id="{232ABBBC-A089-BA89-5ABB-A90BBB50C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4" t="2314" r="15392" b="12332"/>
          <a:stretch/>
        </p:blipFill>
        <p:spPr bwMode="auto">
          <a:xfrm>
            <a:off x="259443" y="1073610"/>
            <a:ext cx="2151988" cy="176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E8A95815-07A3-B725-5079-56504A13BCC5}"/>
              </a:ext>
            </a:extLst>
          </p:cNvPr>
          <p:cNvSpPr txBox="1"/>
          <p:nvPr/>
        </p:nvSpPr>
        <p:spPr>
          <a:xfrm>
            <a:off x="2411431" y="1676663"/>
            <a:ext cx="124201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rgbClr val="1E2631"/>
                </a:solidFill>
              </a:rPr>
              <a:t>Falta de priorización de salud bucal en las agenda de política pública de salud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91322D-4720-291F-B198-EAAFAFCA06E1}"/>
              </a:ext>
            </a:extLst>
          </p:cNvPr>
          <p:cNvSpPr txBox="1"/>
          <p:nvPr/>
        </p:nvSpPr>
        <p:spPr>
          <a:xfrm>
            <a:off x="1644526" y="5674150"/>
            <a:ext cx="1492367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srgbClr val="1E2631"/>
                </a:solidFill>
              </a:rPr>
              <a:t>Poca  escasa investigación PPSB. Encuesta Nacional de salud bucal </a:t>
            </a:r>
          </a:p>
          <a:p>
            <a:pPr algn="just"/>
            <a:r>
              <a:rPr lang="es-ES" sz="3200" dirty="0">
                <a:solidFill>
                  <a:srgbClr val="1E2631"/>
                </a:solidFill>
              </a:rPr>
              <a:t>Pérdida de oportunidad  abordaje multisectorial, combinar estrategias, y actividades.  </a:t>
            </a:r>
          </a:p>
          <a:p>
            <a:pPr algn="just"/>
            <a:r>
              <a:rPr lang="es-ES" sz="3200" dirty="0">
                <a:solidFill>
                  <a:srgbClr val="1E2631"/>
                </a:solidFill>
              </a:rPr>
              <a:t>Papel Fundamental </a:t>
            </a:r>
            <a:r>
              <a:rPr lang="es-ES" sz="3200" dirty="0" err="1">
                <a:solidFill>
                  <a:srgbClr val="1E2631"/>
                </a:solidFill>
              </a:rPr>
              <a:t>IES,COV,Sociedades</a:t>
            </a:r>
            <a:r>
              <a:rPr lang="es-ES" sz="3200" dirty="0">
                <a:solidFill>
                  <a:srgbClr val="1E2631"/>
                </a:solidFill>
              </a:rPr>
              <a:t> científicas, movilidad académica ,trabajo colaborativo 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9BEC580-8605-37EB-2B9A-FE29770647A6}"/>
              </a:ext>
            </a:extLst>
          </p:cNvPr>
          <p:cNvSpPr txBox="1"/>
          <p:nvPr/>
        </p:nvSpPr>
        <p:spPr>
          <a:xfrm>
            <a:off x="3134427" y="8175958"/>
            <a:ext cx="136297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i="0" dirty="0">
                <a:solidFill>
                  <a:srgbClr val="333333"/>
                </a:solidFill>
                <a:effectLst/>
              </a:rPr>
              <a:t>Lanzamiento virtual del Informe Regional OMS/OPS sobre la situación de la salud oral</a:t>
            </a:r>
          </a:p>
          <a:p>
            <a:pPr algn="l"/>
            <a:r>
              <a:rPr lang="es-ES" sz="3200" i="0" dirty="0">
                <a:solidFill>
                  <a:srgbClr val="333333"/>
                </a:solidFill>
                <a:effectLst/>
              </a:rPr>
              <a:t>https://w ww.paho.org/es/eventos/lanzamiento-virtual-informe-regional-omsops-sobre-situacion-salud-oral</a:t>
            </a:r>
          </a:p>
        </p:txBody>
      </p:sp>
      <p:pic>
        <p:nvPicPr>
          <p:cNvPr id="1028" name="Picture 4" descr="Lanzamiento virtual del Informe Regional OMS/OPS sobre la situación de la salud oral">
            <a:extLst>
              <a:ext uri="{FF2B5EF4-FFF2-40B4-BE49-F238E27FC236}">
                <a16:creationId xmlns:a16="http://schemas.microsoft.com/office/drawing/2014/main" id="{BDA3F8B8-27E0-DFF1-E80A-9507F005D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24711" r="46177" b="18928"/>
          <a:stretch/>
        </p:blipFill>
        <p:spPr bwMode="auto">
          <a:xfrm>
            <a:off x="147334" y="7736253"/>
            <a:ext cx="2783313" cy="244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0.gstatic.com/images?q=tbn:ANd9GcQ3u51cELjMg_ZKCq51cH5YXdNnL-Mb_rX0HRu6gPo9Sfurmj-Dug">
            <a:extLst>
              <a:ext uri="{FF2B5EF4-FFF2-40B4-BE49-F238E27FC236}">
                <a16:creationId xmlns:a16="http://schemas.microsoft.com/office/drawing/2014/main" id="{24436989-09A6-874C-40F1-A877175BB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0"/>
            <a:ext cx="5660290" cy="686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6 CuadroTexto">
            <a:extLst>
              <a:ext uri="{FF2B5EF4-FFF2-40B4-BE49-F238E27FC236}">
                <a16:creationId xmlns:a16="http://schemas.microsoft.com/office/drawing/2014/main" id="{8D7608C4-401C-6133-1F3F-EC6211F76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6492" y="7221102"/>
            <a:ext cx="64878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VE" sz="4000" b="1" i="1" dirty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000" b="1" i="1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Salud Pública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VE" sz="4000" b="1" i="1" dirty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9" name="6 CuadroTexto">
            <a:extLst>
              <a:ext uri="{FF2B5EF4-FFF2-40B4-BE49-F238E27FC236}">
                <a16:creationId xmlns:a16="http://schemas.microsoft.com/office/drawing/2014/main" id="{40430278-475D-2357-915B-35FAD5C91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436272"/>
            <a:ext cx="5105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VE" sz="4000" b="1" i="1" dirty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VE" sz="4000" b="1" i="1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Salud Bucal Colectiva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VE" sz="4000" b="1" i="1" dirty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5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DA51C91-5EE2-3D2F-D71B-1AEC67507A4B}"/>
              </a:ext>
            </a:extLst>
          </p:cNvPr>
          <p:cNvSpPr txBox="1"/>
          <p:nvPr/>
        </p:nvSpPr>
        <p:spPr>
          <a:xfrm>
            <a:off x="202326" y="641853"/>
            <a:ext cx="17239618" cy="2039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160"/>
              </a:lnSpc>
            </a:pPr>
            <a:r>
              <a:rPr lang="en-US" sz="13200" dirty="0">
                <a:solidFill>
                  <a:srgbClr val="003366"/>
                </a:solidFill>
                <a:latin typeface="Roboto Bold"/>
              </a:rPr>
              <a:t>¡</a:t>
            </a:r>
            <a:r>
              <a:rPr lang="en-US" sz="9600" dirty="0" err="1">
                <a:solidFill>
                  <a:srgbClr val="003366"/>
                </a:solidFill>
                <a:latin typeface="Roboto Bold"/>
              </a:rPr>
              <a:t>Muchas</a:t>
            </a:r>
            <a:r>
              <a:rPr lang="en-US" sz="9600" dirty="0">
                <a:solidFill>
                  <a:srgbClr val="003366"/>
                </a:solidFill>
                <a:latin typeface="Roboto Bold"/>
              </a:rPr>
              <a:t> gracias!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CDF3D5-E41B-F857-217C-785D118E7BE2}"/>
              </a:ext>
            </a:extLst>
          </p:cNvPr>
          <p:cNvSpPr txBox="1"/>
          <p:nvPr/>
        </p:nvSpPr>
        <p:spPr>
          <a:xfrm>
            <a:off x="-533400" y="9070224"/>
            <a:ext cx="685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3200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camargo.ediana@gmail.com                                                                                      ediana.camargo@ucv.ve</a:t>
            </a:r>
            <a:endParaRPr lang="es-E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" descr="Qué es el E-Mail o Correo electrónico">
            <a:extLst>
              <a:ext uri="{FF2B5EF4-FFF2-40B4-BE49-F238E27FC236}">
                <a16:creationId xmlns:a16="http://schemas.microsoft.com/office/drawing/2014/main" id="{CA39F887-834A-10FE-1844-3182643E2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44409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ogo Instagram PNG transparente - StickPNG">
            <a:extLst>
              <a:ext uri="{FF2B5EF4-FFF2-40B4-BE49-F238E27FC236}">
                <a16:creationId xmlns:a16="http://schemas.microsoft.com/office/drawing/2014/main" id="{3000D494-DCB2-160C-5A5E-D3BFD3531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2" y="648219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524A6C1-CA86-D619-5FFA-A33D62188FC4}"/>
              </a:ext>
            </a:extLst>
          </p:cNvPr>
          <p:cNvSpPr txBox="1"/>
          <p:nvPr/>
        </p:nvSpPr>
        <p:spPr>
          <a:xfrm>
            <a:off x="7772402" y="8587216"/>
            <a:ext cx="4191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Edianacamargo</a:t>
            </a:r>
            <a:endParaRPr lang="es-E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s-E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Ucvnoticias</a:t>
            </a:r>
            <a:endParaRPr lang="es-ES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s-E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Noticias.medicinaucv</a:t>
            </a:r>
            <a:r>
              <a:rPr lang="es-E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r"/>
            <a:r>
              <a:rPr lang="es-E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76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7612" y="2019381"/>
            <a:ext cx="3701747" cy="6321969"/>
          </a:xfrm>
          <a:prstGeom prst="rect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3" name="Rectángulo 2"/>
          <p:cNvSpPr/>
          <p:nvPr/>
        </p:nvSpPr>
        <p:spPr>
          <a:xfrm>
            <a:off x="4572683" y="5317357"/>
            <a:ext cx="4209393" cy="2769118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2"/>
          <a:stretch/>
        </p:blipFill>
        <p:spPr>
          <a:xfrm>
            <a:off x="13756372" y="1906814"/>
            <a:ext cx="4209393" cy="30979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r="5280"/>
          <a:stretch/>
        </p:blipFill>
        <p:spPr>
          <a:xfrm>
            <a:off x="4535747" y="2019381"/>
            <a:ext cx="4209393" cy="309792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018330" y="2128935"/>
            <a:ext cx="4246463" cy="2912295"/>
          </a:xfrm>
          <a:prstGeom prst="rect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1" name="Rectángulo 10"/>
          <p:cNvSpPr/>
          <p:nvPr/>
        </p:nvSpPr>
        <p:spPr>
          <a:xfrm>
            <a:off x="13786943" y="5155324"/>
            <a:ext cx="4209393" cy="3097925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>
                <a:latin typeface="Book Antiqua" panose="02040602050305030304" pitchFamily="18" charset="0"/>
              </a:rPr>
              <a:t>Contexto</a:t>
            </a:r>
          </a:p>
          <a:p>
            <a:pPr algn="ctr"/>
            <a:r>
              <a:rPr lang="es-CO" sz="3200" dirty="0">
                <a:latin typeface="Book Antiqua" panose="02040602050305030304" pitchFamily="18" charset="0"/>
              </a:rPr>
              <a:t>Estrategias Acciones</a:t>
            </a:r>
          </a:p>
          <a:p>
            <a:pPr algn="ctr"/>
            <a:r>
              <a:rPr lang="es-CO" sz="3200" dirty="0">
                <a:latin typeface="Book Antiqua" panose="02040602050305030304" pitchFamily="18" charset="0"/>
              </a:rPr>
              <a:t>Actores</a:t>
            </a:r>
          </a:p>
          <a:p>
            <a:pPr algn="ctr"/>
            <a:r>
              <a:rPr lang="es-CO" sz="3200" dirty="0">
                <a:latin typeface="Book Antiqua" panose="02040602050305030304" pitchFamily="18" charset="0"/>
              </a:rPr>
              <a:t>Tensiones</a:t>
            </a:r>
          </a:p>
          <a:p>
            <a:pPr algn="ctr"/>
            <a:r>
              <a:rPr lang="es-CO" sz="3200" dirty="0">
                <a:latin typeface="Book Antiqua" panose="02040602050305030304" pitchFamily="18" charset="0"/>
              </a:rPr>
              <a:t>Resultados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979311" y="5933700"/>
            <a:ext cx="3604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chemeClr val="bg1"/>
                </a:solidFill>
                <a:latin typeface="Book Antiqua" panose="02040602050305030304" pitchFamily="18" charset="0"/>
              </a:rPr>
              <a:t>Marco conceptual y metodológico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580747" y="2598848"/>
            <a:ext cx="3121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Programa</a:t>
            </a:r>
          </a:p>
          <a:p>
            <a:pPr algn="ctr"/>
            <a:r>
              <a:rPr lang="es-CO" sz="4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Nacional de Salud Bucal 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1836682" y="9867900"/>
            <a:ext cx="14614635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1836682" y="1257300"/>
            <a:ext cx="14614635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8">
            <a:extLst>
              <a:ext uri="{FF2B5EF4-FFF2-40B4-BE49-F238E27FC236}">
                <a16:creationId xmlns:a16="http://schemas.microsoft.com/office/drawing/2014/main" id="{CC09D8A2-BA46-CDF0-17EE-5003AD9CC3A8}"/>
              </a:ext>
            </a:extLst>
          </p:cNvPr>
          <p:cNvSpPr txBox="1"/>
          <p:nvPr/>
        </p:nvSpPr>
        <p:spPr>
          <a:xfrm>
            <a:off x="630208" y="2123519"/>
            <a:ext cx="3518336" cy="565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s-ES" sz="4800" b="1" i="1" spc="-152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s-ES" sz="3200" b="1" i="1" spc="-152" dirty="0">
                <a:solidFill>
                  <a:srgbClr val="000066"/>
                </a:solidFill>
                <a:latin typeface="Book Antiqua" panose="02040602050305030304" pitchFamily="18" charset="0"/>
              </a:rPr>
              <a:t>La Política Pública en Salud Bucal Venezuela</a:t>
            </a:r>
          </a:p>
          <a:p>
            <a:pPr algn="ctr">
              <a:lnSpc>
                <a:spcPts val="9120"/>
              </a:lnSpc>
            </a:pPr>
            <a:r>
              <a:rPr lang="es-ES" sz="3200" b="1" i="1" spc="-152" dirty="0">
                <a:solidFill>
                  <a:srgbClr val="000066"/>
                </a:solidFill>
                <a:latin typeface="Book Antiqua" panose="02040602050305030304" pitchFamily="18" charset="0"/>
              </a:rPr>
              <a:t>Aproximación y desafíos</a:t>
            </a:r>
          </a:p>
        </p:txBody>
      </p:sp>
      <p:pic>
        <p:nvPicPr>
          <p:cNvPr id="5" name="Picture 2" descr="https://encrypted-tbn0.gstatic.com/images?q=tbn:ANd9GcQ3u51cELjMg_ZKCq51cH5YXdNnL-Mb_rX0HRu6gPo9Sfurmj-Dug">
            <a:extLst>
              <a:ext uri="{FF2B5EF4-FFF2-40B4-BE49-F238E27FC236}">
                <a16:creationId xmlns:a16="http://schemas.microsoft.com/office/drawing/2014/main" id="{52FB8B42-2384-2962-4FE6-9888EC85D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400" y="5225306"/>
            <a:ext cx="4419600" cy="29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B4F2AB3-E4EF-1301-46FD-DEE9F23D1C5D}"/>
              </a:ext>
            </a:extLst>
          </p:cNvPr>
          <p:cNvSpPr txBox="1"/>
          <p:nvPr/>
        </p:nvSpPr>
        <p:spPr>
          <a:xfrm>
            <a:off x="597612" y="221419"/>
            <a:ext cx="17402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0" u="none" strike="noStrike" baseline="0" dirty="0">
                <a:solidFill>
                  <a:srgbClr val="000066"/>
                </a:solidFill>
                <a:latin typeface="Book Antiqua" panose="02040602050305030304" pitchFamily="18" charset="0"/>
              </a:rPr>
              <a:t>La salud se crea y se vive en el marco en el marco de la vida cotidiana en los centros   de enseñanza, trabajo y recreo. </a:t>
            </a:r>
            <a:r>
              <a:rPr lang="es-ES" sz="2400" i="0" u="none" strike="noStrike" baseline="0" dirty="0">
                <a:solidFill>
                  <a:srgbClr val="000066"/>
                </a:solidFill>
                <a:latin typeface="Book Antiqua" panose="02040602050305030304" pitchFamily="18" charset="0"/>
              </a:rPr>
              <a:t>Carta de </a:t>
            </a:r>
            <a:r>
              <a:rPr lang="es-ES" sz="2400" i="0" u="none" strike="noStrike" baseline="0" dirty="0" err="1">
                <a:solidFill>
                  <a:srgbClr val="000066"/>
                </a:solidFill>
                <a:latin typeface="Book Antiqua" panose="02040602050305030304" pitchFamily="18" charset="0"/>
              </a:rPr>
              <a:t>Otawa</a:t>
            </a:r>
            <a:r>
              <a:rPr lang="es-ES" sz="2400" i="0" u="none" strike="noStrike" baseline="0" dirty="0">
                <a:solidFill>
                  <a:srgbClr val="000066"/>
                </a:solidFill>
                <a:latin typeface="Book Antiqua" panose="02040602050305030304" pitchFamily="18" charset="0"/>
              </a:rPr>
              <a:t>  </a:t>
            </a:r>
            <a:r>
              <a:rPr lang="es-ES" sz="2400" dirty="0">
                <a:solidFill>
                  <a:srgbClr val="000066"/>
                </a:solidFill>
                <a:latin typeface="Book Antiqua" panose="02040602050305030304" pitchFamily="18" charset="0"/>
              </a:rPr>
              <a:t> 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5E1270C-83B8-760F-BF9F-F9B296B446C0}"/>
              </a:ext>
            </a:extLst>
          </p:cNvPr>
          <p:cNvSpPr txBox="1"/>
          <p:nvPr/>
        </p:nvSpPr>
        <p:spPr>
          <a:xfrm>
            <a:off x="1295399" y="8479920"/>
            <a:ext cx="15697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i="0" u="none" strike="noStrike" baseline="0" dirty="0">
                <a:solidFill>
                  <a:srgbClr val="000066"/>
                </a:solidFill>
                <a:latin typeface="Book Antiqua" panose="02040602050305030304" pitchFamily="18" charset="0"/>
              </a:rPr>
              <a:t>La  riqueza de la salud pública consiste en que ofrece un espacio para la confluencia de múltiples disciplinas.</a:t>
            </a:r>
            <a:r>
              <a:rPr lang="es-ES" sz="3200" b="1" baseline="30000" dirty="0">
                <a:solidFill>
                  <a:srgbClr val="000066"/>
                </a:solidFill>
                <a:latin typeface="Book Antiqua" panose="02040602050305030304" pitchFamily="18" charset="0"/>
              </a:rPr>
              <a:t> </a:t>
            </a:r>
            <a:r>
              <a:rPr lang="es-ES" sz="3200" baseline="30000" dirty="0">
                <a:solidFill>
                  <a:srgbClr val="000066"/>
                </a:solidFill>
                <a:latin typeface="Book Antiqua" panose="02040602050305030304" pitchFamily="18" charset="0"/>
              </a:rPr>
              <a:t>Julio Frenk </a:t>
            </a:r>
            <a:r>
              <a:rPr lang="es-ES" sz="3200" i="0" u="none" strike="noStrike" baseline="0" dirty="0">
                <a:solidFill>
                  <a:srgbClr val="000066"/>
                </a:solidFill>
                <a:latin typeface="Book Antiqua" panose="02040602050305030304" pitchFamily="18" charset="0"/>
              </a:rPr>
              <a:t> </a:t>
            </a:r>
            <a:endParaRPr lang="es-ES" sz="32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3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469C4F9-FCAC-AB96-B2C3-5A7E5D374DD7}"/>
              </a:ext>
            </a:extLst>
          </p:cNvPr>
          <p:cNvSpPr/>
          <p:nvPr/>
        </p:nvSpPr>
        <p:spPr>
          <a:xfrm>
            <a:off x="11644799" y="3099743"/>
            <a:ext cx="2895600" cy="8635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0066"/>
                </a:solidFill>
                <a:latin typeface="Book Antiqua" panose="02040602050305030304" pitchFamily="18" charset="0"/>
              </a:rPr>
              <a:t>Ambulatoria especializada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A7C3B32-83B4-DF05-85C7-6D4D4F320F7A}"/>
              </a:ext>
            </a:extLst>
          </p:cNvPr>
          <p:cNvSpPr/>
          <p:nvPr/>
        </p:nvSpPr>
        <p:spPr>
          <a:xfrm>
            <a:off x="11781330" y="4022796"/>
            <a:ext cx="238566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0066"/>
                </a:solidFill>
                <a:latin typeface="Book Antiqua" panose="02040602050305030304" pitchFamily="18" charset="0"/>
              </a:rPr>
              <a:t>Hospitales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6465CDD-6AE7-9DC7-5763-449617648EAB}"/>
              </a:ext>
            </a:extLst>
          </p:cNvPr>
          <p:cNvSpPr/>
          <p:nvPr/>
        </p:nvSpPr>
        <p:spPr>
          <a:xfrm>
            <a:off x="245125" y="2376188"/>
            <a:ext cx="6081916" cy="7263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altLang="ko-KR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Constitución 83-85</a:t>
            </a:r>
          </a:p>
          <a:p>
            <a:pPr algn="just"/>
            <a:endParaRPr lang="es-ES" altLang="ko-KR" sz="2800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s-ES" altLang="ko-KR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MPPS – SPNS-Plan 2012-2019 </a:t>
            </a:r>
          </a:p>
          <a:p>
            <a:pPr algn="just"/>
            <a:r>
              <a:rPr lang="es-ES" altLang="ko-KR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                                   2019-2025</a:t>
            </a:r>
          </a:p>
          <a:p>
            <a:pPr algn="just"/>
            <a:endParaRPr lang="es-ES" altLang="ko-KR" sz="2800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s-ES" altLang="ko-KR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Ley de Salud 1985-Proyecto</a:t>
            </a:r>
          </a:p>
          <a:p>
            <a:pPr algn="just"/>
            <a:r>
              <a:rPr lang="es-ES" altLang="ko-KR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2006 – 2011</a:t>
            </a:r>
          </a:p>
          <a:p>
            <a:pPr algn="just"/>
            <a:endParaRPr lang="es-ES" altLang="ko-KR" sz="2800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s-ES" altLang="ko-KR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Ley del Ejercicio de la Odontología 1970 –  Proyecto COV 2020</a:t>
            </a:r>
          </a:p>
          <a:p>
            <a:pPr algn="just"/>
            <a:r>
              <a:rPr lang="es-ES" altLang="ko-KR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 </a:t>
            </a:r>
          </a:p>
          <a:p>
            <a:pPr algn="just"/>
            <a:r>
              <a:rPr lang="es-ES" altLang="ko-KR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Ley del ejercicio fiscal. Financiamiento.</a:t>
            </a:r>
          </a:p>
          <a:p>
            <a:pPr algn="just"/>
            <a:endParaRPr lang="es-ES" altLang="ko-KR" sz="2800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s-ES" altLang="ko-KR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Gasto público</a:t>
            </a:r>
          </a:p>
          <a:p>
            <a:pPr algn="just"/>
            <a:endParaRPr lang="es-ES" altLang="ko-KR" sz="2800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s-ES" altLang="ko-KR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Decretos sobre importación tecnologías, equipos y medicamentos  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1EF0E7E-F4B8-953D-2F44-A3A882A33EAD}"/>
              </a:ext>
            </a:extLst>
          </p:cNvPr>
          <p:cNvSpPr/>
          <p:nvPr/>
        </p:nvSpPr>
        <p:spPr>
          <a:xfrm>
            <a:off x="396628" y="198736"/>
            <a:ext cx="7078728" cy="1545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sz="3200" dirty="0"/>
              <a:t>Políticos, sociales, económicos, movilidad salud Global y Nacional</a:t>
            </a:r>
            <a:endParaRPr lang="ko-KR" altLang="en-US" sz="3200" dirty="0"/>
          </a:p>
        </p:txBody>
      </p:sp>
      <p:sp>
        <p:nvSpPr>
          <p:cNvPr id="11" name="Freeform: Shape 61">
            <a:extLst>
              <a:ext uri="{FF2B5EF4-FFF2-40B4-BE49-F238E27FC236}">
                <a16:creationId xmlns:a16="http://schemas.microsoft.com/office/drawing/2014/main" id="{85C4FF36-6D31-4853-8883-C7C7D02351B1}"/>
              </a:ext>
            </a:extLst>
          </p:cNvPr>
          <p:cNvSpPr/>
          <p:nvPr/>
        </p:nvSpPr>
        <p:spPr>
          <a:xfrm>
            <a:off x="10406878" y="2611559"/>
            <a:ext cx="1673112" cy="914400"/>
          </a:xfrm>
          <a:custGeom>
            <a:avLst/>
            <a:gdLst>
              <a:gd name="connsiteX0" fmla="*/ 72492 w 1449844"/>
              <a:gd name="connsiteY0" fmla="*/ 0 h 724922"/>
              <a:gd name="connsiteX1" fmla="*/ 1377352 w 1449844"/>
              <a:gd name="connsiteY1" fmla="*/ 0 h 724922"/>
              <a:gd name="connsiteX2" fmla="*/ 1449844 w 1449844"/>
              <a:gd name="connsiteY2" fmla="*/ 72492 h 724922"/>
              <a:gd name="connsiteX3" fmla="*/ 1449844 w 1449844"/>
              <a:gd name="connsiteY3" fmla="*/ 652430 h 724922"/>
              <a:gd name="connsiteX4" fmla="*/ 1377352 w 1449844"/>
              <a:gd name="connsiteY4" fmla="*/ 724922 h 724922"/>
              <a:gd name="connsiteX5" fmla="*/ 72492 w 1449844"/>
              <a:gd name="connsiteY5" fmla="*/ 724922 h 724922"/>
              <a:gd name="connsiteX6" fmla="*/ 0 w 1449844"/>
              <a:gd name="connsiteY6" fmla="*/ 652430 h 724922"/>
              <a:gd name="connsiteX7" fmla="*/ 0 w 1449844"/>
              <a:gd name="connsiteY7" fmla="*/ 72492 h 724922"/>
              <a:gd name="connsiteX8" fmla="*/ 72492 w 1449844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844" h="724922">
                <a:moveTo>
                  <a:pt x="72492" y="0"/>
                </a:moveTo>
                <a:lnTo>
                  <a:pt x="1377352" y="0"/>
                </a:lnTo>
                <a:cubicBezTo>
                  <a:pt x="1417388" y="0"/>
                  <a:pt x="1449844" y="32456"/>
                  <a:pt x="1449844" y="72492"/>
                </a:cubicBezTo>
                <a:lnTo>
                  <a:pt x="1449844" y="652430"/>
                </a:lnTo>
                <a:cubicBezTo>
                  <a:pt x="1449844" y="692466"/>
                  <a:pt x="1417388" y="724922"/>
                  <a:pt x="1377352" y="724922"/>
                </a:cubicBezTo>
                <a:lnTo>
                  <a:pt x="72492" y="724922"/>
                </a:lnTo>
                <a:cubicBezTo>
                  <a:pt x="32456" y="724922"/>
                  <a:pt x="0" y="692466"/>
                  <a:pt x="0" y="652430"/>
                </a:cubicBezTo>
                <a:lnTo>
                  <a:pt x="0" y="72492"/>
                </a:lnTo>
                <a:cubicBezTo>
                  <a:pt x="0" y="32456"/>
                  <a:pt x="32456" y="0"/>
                  <a:pt x="72492" y="0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solidFill>
                  <a:srgbClr val="000066"/>
                </a:solidFill>
                <a:latin typeface="Book Antiqua" panose="02040602050305030304" pitchFamily="18" charset="0"/>
              </a:rPr>
              <a:t>SPNS </a:t>
            </a:r>
            <a:r>
              <a:rPr lang="en-US" sz="2400" kern="1200" dirty="0">
                <a:solidFill>
                  <a:srgbClr val="000066"/>
                </a:solidFill>
                <a:latin typeface="Book Antiqua" panose="02040602050305030304" pitchFamily="18" charset="0"/>
              </a:rPr>
              <a:t>2021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AA15D2BA-BDAB-3D37-EE6B-5335D0BE78FF}"/>
              </a:ext>
            </a:extLst>
          </p:cNvPr>
          <p:cNvSpPr/>
          <p:nvPr/>
        </p:nvSpPr>
        <p:spPr>
          <a:xfrm>
            <a:off x="12039582" y="2176536"/>
            <a:ext cx="226429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0066"/>
                </a:solidFill>
                <a:latin typeface="Book Antiqua" panose="02040602050305030304" pitchFamily="18" charset="0"/>
              </a:rPr>
              <a:t>Red Comunal 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77AD64BC-AF33-766B-5C56-1E2C81F9A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5392" y="299681"/>
            <a:ext cx="2528200" cy="144417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5D789307-26EE-F744-EDEA-4D36D55F9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0399" y="1772234"/>
            <a:ext cx="2243576" cy="146713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9FB4D690-A492-89DC-BA3D-83BE74E19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592" y="197256"/>
            <a:ext cx="1474408" cy="2178931"/>
          </a:xfrm>
          <a:prstGeom prst="rect">
            <a:avLst/>
          </a:prstGeom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46C09C9A-D8F5-B41A-2B98-B8D74C442123}"/>
              </a:ext>
            </a:extLst>
          </p:cNvPr>
          <p:cNvSpPr/>
          <p:nvPr/>
        </p:nvSpPr>
        <p:spPr>
          <a:xfrm>
            <a:off x="7929871" y="169357"/>
            <a:ext cx="5996847" cy="16494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sz="3200" dirty="0"/>
              <a:t>Social, producción de bienes y servicios, públicos y privados, </a:t>
            </a:r>
            <a:r>
              <a:rPr lang="es-ES" altLang="ko-KR" sz="3200" dirty="0" err="1"/>
              <a:t>educación,empleo</a:t>
            </a:r>
            <a:r>
              <a:rPr lang="es-ES" altLang="ko-KR" sz="3200" dirty="0"/>
              <a:t>  </a:t>
            </a:r>
            <a:endParaRPr lang="ko-KR" altLang="en-US" sz="3200" dirty="0"/>
          </a:p>
        </p:txBody>
      </p:sp>
      <p:sp>
        <p:nvSpPr>
          <p:cNvPr id="24" name="Freeform: Shape 61">
            <a:extLst>
              <a:ext uri="{FF2B5EF4-FFF2-40B4-BE49-F238E27FC236}">
                <a16:creationId xmlns:a16="http://schemas.microsoft.com/office/drawing/2014/main" id="{9AE49BD9-38B9-F4DB-FA7E-2FBCD9E7F617}"/>
              </a:ext>
            </a:extLst>
          </p:cNvPr>
          <p:cNvSpPr/>
          <p:nvPr/>
        </p:nvSpPr>
        <p:spPr>
          <a:xfrm>
            <a:off x="11338535" y="8328241"/>
            <a:ext cx="5055401" cy="1607455"/>
          </a:xfrm>
          <a:custGeom>
            <a:avLst/>
            <a:gdLst>
              <a:gd name="connsiteX0" fmla="*/ 72492 w 1449844"/>
              <a:gd name="connsiteY0" fmla="*/ 0 h 724922"/>
              <a:gd name="connsiteX1" fmla="*/ 1377352 w 1449844"/>
              <a:gd name="connsiteY1" fmla="*/ 0 h 724922"/>
              <a:gd name="connsiteX2" fmla="*/ 1449844 w 1449844"/>
              <a:gd name="connsiteY2" fmla="*/ 72492 h 724922"/>
              <a:gd name="connsiteX3" fmla="*/ 1449844 w 1449844"/>
              <a:gd name="connsiteY3" fmla="*/ 652430 h 724922"/>
              <a:gd name="connsiteX4" fmla="*/ 1377352 w 1449844"/>
              <a:gd name="connsiteY4" fmla="*/ 724922 h 724922"/>
              <a:gd name="connsiteX5" fmla="*/ 72492 w 1449844"/>
              <a:gd name="connsiteY5" fmla="*/ 724922 h 724922"/>
              <a:gd name="connsiteX6" fmla="*/ 0 w 1449844"/>
              <a:gd name="connsiteY6" fmla="*/ 652430 h 724922"/>
              <a:gd name="connsiteX7" fmla="*/ 0 w 1449844"/>
              <a:gd name="connsiteY7" fmla="*/ 72492 h 724922"/>
              <a:gd name="connsiteX8" fmla="*/ 72492 w 1449844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844" h="724922">
                <a:moveTo>
                  <a:pt x="72492" y="0"/>
                </a:moveTo>
                <a:lnTo>
                  <a:pt x="1377352" y="0"/>
                </a:lnTo>
                <a:cubicBezTo>
                  <a:pt x="1417388" y="0"/>
                  <a:pt x="1449844" y="32456"/>
                  <a:pt x="1449844" y="72492"/>
                </a:cubicBezTo>
                <a:lnTo>
                  <a:pt x="1449844" y="652430"/>
                </a:lnTo>
                <a:cubicBezTo>
                  <a:pt x="1449844" y="692466"/>
                  <a:pt x="1417388" y="724922"/>
                  <a:pt x="1377352" y="724922"/>
                </a:cubicBezTo>
                <a:lnTo>
                  <a:pt x="72492" y="724922"/>
                </a:lnTo>
                <a:cubicBezTo>
                  <a:pt x="32456" y="724922"/>
                  <a:pt x="0" y="692466"/>
                  <a:pt x="0" y="652430"/>
                </a:cubicBezTo>
                <a:lnTo>
                  <a:pt x="0" y="72492"/>
                </a:lnTo>
                <a:cubicBezTo>
                  <a:pt x="0" y="32456"/>
                  <a:pt x="32456" y="0"/>
                  <a:pt x="72492" y="0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algn="ctr"/>
            <a:r>
              <a:rPr lang="es-ES" sz="2800" b="1" i="1" dirty="0">
                <a:solidFill>
                  <a:srgbClr val="000066"/>
                </a:solidFill>
                <a:latin typeface="Book Antiqua" panose="02040602050305030304" pitchFamily="18" charset="0"/>
              </a:rPr>
              <a:t>Programa de Salud bucal </a:t>
            </a:r>
          </a:p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Misión Barrio Adentro</a:t>
            </a:r>
          </a:p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Barrio Adentro Odontológico</a:t>
            </a:r>
          </a:p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Misión Sonrisa   3019 Unidades</a:t>
            </a:r>
          </a:p>
        </p:txBody>
      </p: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E1B21E8E-8C5E-DD84-9ED6-38B2C242F777}"/>
              </a:ext>
            </a:extLst>
          </p:cNvPr>
          <p:cNvCxnSpPr/>
          <p:nvPr/>
        </p:nvCxnSpPr>
        <p:spPr>
          <a:xfrm>
            <a:off x="4964004" y="3688300"/>
            <a:ext cx="1600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3D06AAAA-3451-D0B0-5DEF-D302957E9810}"/>
              </a:ext>
            </a:extLst>
          </p:cNvPr>
          <p:cNvCxnSpPr>
            <a:cxnSpLocks/>
          </p:cNvCxnSpPr>
          <p:nvPr/>
        </p:nvCxnSpPr>
        <p:spPr>
          <a:xfrm>
            <a:off x="4989404" y="3680099"/>
            <a:ext cx="2136884" cy="18050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15918F6-B849-06FB-BDA0-DFEB213B760C}"/>
              </a:ext>
            </a:extLst>
          </p:cNvPr>
          <p:cNvCxnSpPr>
            <a:cxnSpLocks/>
          </p:cNvCxnSpPr>
          <p:nvPr/>
        </p:nvCxnSpPr>
        <p:spPr>
          <a:xfrm>
            <a:off x="8153400" y="6237900"/>
            <a:ext cx="0" cy="14449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61">
            <a:extLst>
              <a:ext uri="{FF2B5EF4-FFF2-40B4-BE49-F238E27FC236}">
                <a16:creationId xmlns:a16="http://schemas.microsoft.com/office/drawing/2014/main" id="{4A690F63-2C24-9882-A0A7-8E039233E214}"/>
              </a:ext>
            </a:extLst>
          </p:cNvPr>
          <p:cNvSpPr/>
          <p:nvPr/>
        </p:nvSpPr>
        <p:spPr>
          <a:xfrm>
            <a:off x="6564204" y="7634958"/>
            <a:ext cx="3610456" cy="1386567"/>
          </a:xfrm>
          <a:custGeom>
            <a:avLst/>
            <a:gdLst>
              <a:gd name="connsiteX0" fmla="*/ 72492 w 1449844"/>
              <a:gd name="connsiteY0" fmla="*/ 0 h 724922"/>
              <a:gd name="connsiteX1" fmla="*/ 1377352 w 1449844"/>
              <a:gd name="connsiteY1" fmla="*/ 0 h 724922"/>
              <a:gd name="connsiteX2" fmla="*/ 1449844 w 1449844"/>
              <a:gd name="connsiteY2" fmla="*/ 72492 h 724922"/>
              <a:gd name="connsiteX3" fmla="*/ 1449844 w 1449844"/>
              <a:gd name="connsiteY3" fmla="*/ 652430 h 724922"/>
              <a:gd name="connsiteX4" fmla="*/ 1377352 w 1449844"/>
              <a:gd name="connsiteY4" fmla="*/ 724922 h 724922"/>
              <a:gd name="connsiteX5" fmla="*/ 72492 w 1449844"/>
              <a:gd name="connsiteY5" fmla="*/ 724922 h 724922"/>
              <a:gd name="connsiteX6" fmla="*/ 0 w 1449844"/>
              <a:gd name="connsiteY6" fmla="*/ 652430 h 724922"/>
              <a:gd name="connsiteX7" fmla="*/ 0 w 1449844"/>
              <a:gd name="connsiteY7" fmla="*/ 72492 h 724922"/>
              <a:gd name="connsiteX8" fmla="*/ 72492 w 1449844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844" h="724922">
                <a:moveTo>
                  <a:pt x="72492" y="0"/>
                </a:moveTo>
                <a:lnTo>
                  <a:pt x="1377352" y="0"/>
                </a:lnTo>
                <a:cubicBezTo>
                  <a:pt x="1417388" y="0"/>
                  <a:pt x="1449844" y="32456"/>
                  <a:pt x="1449844" y="72492"/>
                </a:cubicBezTo>
                <a:lnTo>
                  <a:pt x="1449844" y="652430"/>
                </a:lnTo>
                <a:cubicBezTo>
                  <a:pt x="1449844" y="692466"/>
                  <a:pt x="1417388" y="724922"/>
                  <a:pt x="1377352" y="724922"/>
                </a:cubicBezTo>
                <a:lnTo>
                  <a:pt x="72492" y="724922"/>
                </a:lnTo>
                <a:cubicBezTo>
                  <a:pt x="32456" y="724922"/>
                  <a:pt x="0" y="692466"/>
                  <a:pt x="0" y="652430"/>
                </a:cubicBezTo>
                <a:lnTo>
                  <a:pt x="0" y="72492"/>
                </a:lnTo>
                <a:cubicBezTo>
                  <a:pt x="0" y="32456"/>
                  <a:pt x="32456" y="0"/>
                  <a:pt x="72492" y="0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Plan Nacional</a:t>
            </a:r>
          </a:p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 de Formación</a:t>
            </a:r>
          </a:p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 Odontología PNF-O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C8B7384-ECE5-7D98-2D03-B8922C153E05}"/>
              </a:ext>
            </a:extLst>
          </p:cNvPr>
          <p:cNvSpPr txBox="1"/>
          <p:nvPr/>
        </p:nvSpPr>
        <p:spPr>
          <a:xfrm>
            <a:off x="3761265" y="12337946"/>
            <a:ext cx="34820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Plan Nacional</a:t>
            </a:r>
          </a:p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 de Formación</a:t>
            </a:r>
          </a:p>
          <a:p>
            <a:pPr algn="ctr"/>
            <a:r>
              <a:rPr lang="es-ES" sz="2800" dirty="0">
                <a:solidFill>
                  <a:srgbClr val="000066"/>
                </a:solidFill>
                <a:latin typeface="Book Antiqua" panose="02040602050305030304" pitchFamily="18" charset="0"/>
              </a:rPr>
              <a:t> Odontología PNF-O</a:t>
            </a:r>
          </a:p>
        </p:txBody>
      </p:sp>
      <p:sp>
        <p:nvSpPr>
          <p:cNvPr id="22" name="Freeform: Shape 61">
            <a:extLst>
              <a:ext uri="{FF2B5EF4-FFF2-40B4-BE49-F238E27FC236}">
                <a16:creationId xmlns:a16="http://schemas.microsoft.com/office/drawing/2014/main" id="{9B8D50C1-5234-0E4F-A47C-2AC944BB9BCF}"/>
              </a:ext>
            </a:extLst>
          </p:cNvPr>
          <p:cNvSpPr/>
          <p:nvPr/>
        </p:nvSpPr>
        <p:spPr>
          <a:xfrm>
            <a:off x="6487974" y="2600124"/>
            <a:ext cx="2450379" cy="1545121"/>
          </a:xfrm>
          <a:custGeom>
            <a:avLst/>
            <a:gdLst>
              <a:gd name="connsiteX0" fmla="*/ 72492 w 1449844"/>
              <a:gd name="connsiteY0" fmla="*/ 0 h 724922"/>
              <a:gd name="connsiteX1" fmla="*/ 1377352 w 1449844"/>
              <a:gd name="connsiteY1" fmla="*/ 0 h 724922"/>
              <a:gd name="connsiteX2" fmla="*/ 1449844 w 1449844"/>
              <a:gd name="connsiteY2" fmla="*/ 72492 h 724922"/>
              <a:gd name="connsiteX3" fmla="*/ 1449844 w 1449844"/>
              <a:gd name="connsiteY3" fmla="*/ 652430 h 724922"/>
              <a:gd name="connsiteX4" fmla="*/ 1377352 w 1449844"/>
              <a:gd name="connsiteY4" fmla="*/ 724922 h 724922"/>
              <a:gd name="connsiteX5" fmla="*/ 72492 w 1449844"/>
              <a:gd name="connsiteY5" fmla="*/ 724922 h 724922"/>
              <a:gd name="connsiteX6" fmla="*/ 0 w 1449844"/>
              <a:gd name="connsiteY6" fmla="*/ 652430 h 724922"/>
              <a:gd name="connsiteX7" fmla="*/ 0 w 1449844"/>
              <a:gd name="connsiteY7" fmla="*/ 72492 h 724922"/>
              <a:gd name="connsiteX8" fmla="*/ 72492 w 1449844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844" h="724922">
                <a:moveTo>
                  <a:pt x="72492" y="0"/>
                </a:moveTo>
                <a:lnTo>
                  <a:pt x="1377352" y="0"/>
                </a:lnTo>
                <a:cubicBezTo>
                  <a:pt x="1417388" y="0"/>
                  <a:pt x="1449844" y="32456"/>
                  <a:pt x="1449844" y="72492"/>
                </a:cubicBezTo>
                <a:lnTo>
                  <a:pt x="1449844" y="652430"/>
                </a:lnTo>
                <a:cubicBezTo>
                  <a:pt x="1449844" y="692466"/>
                  <a:pt x="1417388" y="724922"/>
                  <a:pt x="1377352" y="724922"/>
                </a:cubicBezTo>
                <a:lnTo>
                  <a:pt x="72492" y="724922"/>
                </a:lnTo>
                <a:cubicBezTo>
                  <a:pt x="32456" y="724922"/>
                  <a:pt x="0" y="692466"/>
                  <a:pt x="0" y="652430"/>
                </a:cubicBezTo>
                <a:lnTo>
                  <a:pt x="0" y="72492"/>
                </a:lnTo>
                <a:cubicBezTo>
                  <a:pt x="0" y="32456"/>
                  <a:pt x="32456" y="0"/>
                  <a:pt x="72492" y="0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0066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Necesidades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0066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Producción de servicios</a:t>
            </a:r>
          </a:p>
        </p:txBody>
      </p:sp>
      <p:sp>
        <p:nvSpPr>
          <p:cNvPr id="23" name="Freeform: Shape 61">
            <a:extLst>
              <a:ext uri="{FF2B5EF4-FFF2-40B4-BE49-F238E27FC236}">
                <a16:creationId xmlns:a16="http://schemas.microsoft.com/office/drawing/2014/main" id="{4A4485AC-53C7-ED42-81DC-26BCA1C1FBC9}"/>
              </a:ext>
            </a:extLst>
          </p:cNvPr>
          <p:cNvSpPr/>
          <p:nvPr/>
        </p:nvSpPr>
        <p:spPr>
          <a:xfrm>
            <a:off x="7145774" y="5323500"/>
            <a:ext cx="1809643" cy="914400"/>
          </a:xfrm>
          <a:custGeom>
            <a:avLst/>
            <a:gdLst>
              <a:gd name="connsiteX0" fmla="*/ 72492 w 1449844"/>
              <a:gd name="connsiteY0" fmla="*/ 0 h 724922"/>
              <a:gd name="connsiteX1" fmla="*/ 1377352 w 1449844"/>
              <a:gd name="connsiteY1" fmla="*/ 0 h 724922"/>
              <a:gd name="connsiteX2" fmla="*/ 1449844 w 1449844"/>
              <a:gd name="connsiteY2" fmla="*/ 72492 h 724922"/>
              <a:gd name="connsiteX3" fmla="*/ 1449844 w 1449844"/>
              <a:gd name="connsiteY3" fmla="*/ 652430 h 724922"/>
              <a:gd name="connsiteX4" fmla="*/ 1377352 w 1449844"/>
              <a:gd name="connsiteY4" fmla="*/ 724922 h 724922"/>
              <a:gd name="connsiteX5" fmla="*/ 72492 w 1449844"/>
              <a:gd name="connsiteY5" fmla="*/ 724922 h 724922"/>
              <a:gd name="connsiteX6" fmla="*/ 0 w 1449844"/>
              <a:gd name="connsiteY6" fmla="*/ 652430 h 724922"/>
              <a:gd name="connsiteX7" fmla="*/ 0 w 1449844"/>
              <a:gd name="connsiteY7" fmla="*/ 72492 h 724922"/>
              <a:gd name="connsiteX8" fmla="*/ 72492 w 1449844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844" h="724922">
                <a:moveTo>
                  <a:pt x="72492" y="0"/>
                </a:moveTo>
                <a:lnTo>
                  <a:pt x="1377352" y="0"/>
                </a:lnTo>
                <a:cubicBezTo>
                  <a:pt x="1417388" y="0"/>
                  <a:pt x="1449844" y="32456"/>
                  <a:pt x="1449844" y="72492"/>
                </a:cubicBezTo>
                <a:lnTo>
                  <a:pt x="1449844" y="652430"/>
                </a:lnTo>
                <a:cubicBezTo>
                  <a:pt x="1449844" y="692466"/>
                  <a:pt x="1417388" y="724922"/>
                  <a:pt x="1377352" y="724922"/>
                </a:cubicBezTo>
                <a:lnTo>
                  <a:pt x="72492" y="724922"/>
                </a:lnTo>
                <a:cubicBezTo>
                  <a:pt x="32456" y="724922"/>
                  <a:pt x="0" y="692466"/>
                  <a:pt x="0" y="652430"/>
                </a:cubicBezTo>
                <a:lnTo>
                  <a:pt x="0" y="72492"/>
                </a:lnTo>
                <a:cubicBezTo>
                  <a:pt x="0" y="32456"/>
                  <a:pt x="32456" y="0"/>
                  <a:pt x="72492" y="0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rgbClr val="000066"/>
                </a:solidFill>
                <a:latin typeface="Book Antiqua" panose="02040602050305030304" pitchFamily="18" charset="0"/>
              </a:rPr>
              <a:t>Formación 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9E01E320-A574-EEE1-7ED7-C3BDB9EB479E}"/>
              </a:ext>
            </a:extLst>
          </p:cNvPr>
          <p:cNvCxnSpPr>
            <a:cxnSpLocks/>
          </p:cNvCxnSpPr>
          <p:nvPr/>
        </p:nvCxnSpPr>
        <p:spPr>
          <a:xfrm>
            <a:off x="8938353" y="3372684"/>
            <a:ext cx="139455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D53BBCC8-FEFA-D038-5BA4-7FE3EE84DF85}"/>
              </a:ext>
            </a:extLst>
          </p:cNvPr>
          <p:cNvSpPr/>
          <p:nvPr/>
        </p:nvSpPr>
        <p:spPr>
          <a:xfrm>
            <a:off x="13024344" y="5956407"/>
            <a:ext cx="3789248" cy="12003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0066"/>
                </a:solidFill>
                <a:latin typeface="Book Antiqua" panose="02040602050305030304" pitchFamily="18" charset="0"/>
              </a:rPr>
              <a:t>IVSS Sanidad Militar IPASME </a:t>
            </a:r>
          </a:p>
          <a:p>
            <a:pPr algn="ctr"/>
            <a:r>
              <a:rPr lang="es-ES" sz="2400" dirty="0">
                <a:solidFill>
                  <a:srgbClr val="000066"/>
                </a:solidFill>
                <a:latin typeface="Book Antiqua" panose="02040602050305030304" pitchFamily="18" charset="0"/>
              </a:rPr>
              <a:t>Alta Fragmentación</a:t>
            </a:r>
          </a:p>
        </p:txBody>
      </p:sp>
    </p:spTree>
    <p:extLst>
      <p:ext uri="{BB962C8B-B14F-4D97-AF65-F5344CB8AC3E}">
        <p14:creationId xmlns:p14="http://schemas.microsoft.com/office/powerpoint/2010/main" val="346933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BB4E428-FFF9-9D72-FA08-D0B1E96865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32" t="19190" r="8343" b="14585"/>
          <a:stretch/>
        </p:blipFill>
        <p:spPr>
          <a:xfrm>
            <a:off x="341171" y="141880"/>
            <a:ext cx="7811489" cy="649765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7E56162-5818-12E2-EF13-16EBD5AA1200}"/>
              </a:ext>
            </a:extLst>
          </p:cNvPr>
          <p:cNvSpPr txBox="1"/>
          <p:nvPr/>
        </p:nvSpPr>
        <p:spPr>
          <a:xfrm>
            <a:off x="6457036" y="8218871"/>
            <a:ext cx="24764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2400" b="1" i="0" u="none" strike="noStrike" baseline="0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 algn="l"/>
            <a:r>
              <a:rPr lang="es-ES" sz="2400" b="0" i="0" u="none" strike="noStrike" baseline="0" dirty="0">
                <a:solidFill>
                  <a:srgbClr val="000066"/>
                </a:solidFill>
                <a:latin typeface="Book Antiqua" panose="02040602050305030304" pitchFamily="18" charset="0"/>
              </a:rPr>
              <a:t>Perfil socio-epidemiológico de las etnias</a:t>
            </a:r>
          </a:p>
        </p:txBody>
      </p:sp>
      <p:grpSp>
        <p:nvGrpSpPr>
          <p:cNvPr id="21" name="Group 103">
            <a:extLst>
              <a:ext uri="{FF2B5EF4-FFF2-40B4-BE49-F238E27FC236}">
                <a16:creationId xmlns:a16="http://schemas.microsoft.com/office/drawing/2014/main" id="{726CC62F-8788-556A-BD06-BCA0F432EBCA}"/>
              </a:ext>
            </a:extLst>
          </p:cNvPr>
          <p:cNvGrpSpPr/>
          <p:nvPr/>
        </p:nvGrpSpPr>
        <p:grpSpPr>
          <a:xfrm>
            <a:off x="12778976" y="6800133"/>
            <a:ext cx="5260696" cy="1080018"/>
            <a:chOff x="1763068" y="1994608"/>
            <a:chExt cx="4380898" cy="570821"/>
          </a:xfrm>
        </p:grpSpPr>
        <p:sp>
          <p:nvSpPr>
            <p:cNvPr id="22" name="Graphic 56">
              <a:extLst>
                <a:ext uri="{FF2B5EF4-FFF2-40B4-BE49-F238E27FC236}">
                  <a16:creationId xmlns:a16="http://schemas.microsoft.com/office/drawing/2014/main" id="{6EF60510-8949-7D00-5AE2-3339C54DB1C4}"/>
                </a:ext>
              </a:extLst>
            </p:cNvPr>
            <p:cNvSpPr/>
            <p:nvPr/>
          </p:nvSpPr>
          <p:spPr>
            <a:xfrm>
              <a:off x="1763068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en-US"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Graphic 56">
              <a:extLst>
                <a:ext uri="{FF2B5EF4-FFF2-40B4-BE49-F238E27FC236}">
                  <a16:creationId xmlns:a16="http://schemas.microsoft.com/office/drawing/2014/main" id="{C5487619-9D88-2053-6991-4611150D5B8F}"/>
                </a:ext>
              </a:extLst>
            </p:cNvPr>
            <p:cNvSpPr/>
            <p:nvPr/>
          </p:nvSpPr>
          <p:spPr>
            <a:xfrm>
              <a:off x="2200925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en-US"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Graphic 56">
              <a:extLst>
                <a:ext uri="{FF2B5EF4-FFF2-40B4-BE49-F238E27FC236}">
                  <a16:creationId xmlns:a16="http://schemas.microsoft.com/office/drawing/2014/main" id="{E533AAE4-D9E5-D819-8610-E3FE56BBDB1C}"/>
                </a:ext>
              </a:extLst>
            </p:cNvPr>
            <p:cNvSpPr/>
            <p:nvPr/>
          </p:nvSpPr>
          <p:spPr>
            <a:xfrm>
              <a:off x="2638782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en-US"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Graphic 56">
              <a:extLst>
                <a:ext uri="{FF2B5EF4-FFF2-40B4-BE49-F238E27FC236}">
                  <a16:creationId xmlns:a16="http://schemas.microsoft.com/office/drawing/2014/main" id="{621B83DD-6656-B7CF-9B42-33946174DC82}"/>
                </a:ext>
              </a:extLst>
            </p:cNvPr>
            <p:cNvSpPr/>
            <p:nvPr/>
          </p:nvSpPr>
          <p:spPr>
            <a:xfrm>
              <a:off x="3076639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en-US"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Graphic 56">
              <a:extLst>
                <a:ext uri="{FF2B5EF4-FFF2-40B4-BE49-F238E27FC236}">
                  <a16:creationId xmlns:a16="http://schemas.microsoft.com/office/drawing/2014/main" id="{641DF4B4-A467-6229-86A7-D23F41EA72AB}"/>
                </a:ext>
              </a:extLst>
            </p:cNvPr>
            <p:cNvSpPr/>
            <p:nvPr/>
          </p:nvSpPr>
          <p:spPr>
            <a:xfrm>
              <a:off x="3514496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en-US"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Graphic 56">
              <a:extLst>
                <a:ext uri="{FF2B5EF4-FFF2-40B4-BE49-F238E27FC236}">
                  <a16:creationId xmlns:a16="http://schemas.microsoft.com/office/drawing/2014/main" id="{276F54A4-A3DC-3509-7F5B-34BBABE28478}"/>
                </a:ext>
              </a:extLst>
            </p:cNvPr>
            <p:cNvSpPr/>
            <p:nvPr/>
          </p:nvSpPr>
          <p:spPr>
            <a:xfrm>
              <a:off x="3952353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en-US"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Graphic 56">
              <a:extLst>
                <a:ext uri="{FF2B5EF4-FFF2-40B4-BE49-F238E27FC236}">
                  <a16:creationId xmlns:a16="http://schemas.microsoft.com/office/drawing/2014/main" id="{55877E17-EFE7-5A82-804A-37EB5E130253}"/>
                </a:ext>
              </a:extLst>
            </p:cNvPr>
            <p:cNvSpPr/>
            <p:nvPr/>
          </p:nvSpPr>
          <p:spPr>
            <a:xfrm>
              <a:off x="4390210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en-US"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Graphic 56">
              <a:extLst>
                <a:ext uri="{FF2B5EF4-FFF2-40B4-BE49-F238E27FC236}">
                  <a16:creationId xmlns:a16="http://schemas.microsoft.com/office/drawing/2014/main" id="{2A0F30B7-229E-A4F4-661A-070388A33EF5}"/>
                </a:ext>
              </a:extLst>
            </p:cNvPr>
            <p:cNvSpPr/>
            <p:nvPr/>
          </p:nvSpPr>
          <p:spPr>
            <a:xfrm>
              <a:off x="4828067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en-US"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Graphic 56">
              <a:extLst>
                <a:ext uri="{FF2B5EF4-FFF2-40B4-BE49-F238E27FC236}">
                  <a16:creationId xmlns:a16="http://schemas.microsoft.com/office/drawing/2014/main" id="{E111829B-F481-82CC-E833-0D644F63D172}"/>
                </a:ext>
              </a:extLst>
            </p:cNvPr>
            <p:cNvSpPr/>
            <p:nvPr/>
          </p:nvSpPr>
          <p:spPr>
            <a:xfrm>
              <a:off x="5265924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en-US"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Graphic 56">
              <a:extLst>
                <a:ext uri="{FF2B5EF4-FFF2-40B4-BE49-F238E27FC236}">
                  <a16:creationId xmlns:a16="http://schemas.microsoft.com/office/drawing/2014/main" id="{F238CD2C-C41E-4F65-8B96-29160A12DF03}"/>
                </a:ext>
              </a:extLst>
            </p:cNvPr>
            <p:cNvSpPr/>
            <p:nvPr/>
          </p:nvSpPr>
          <p:spPr>
            <a:xfrm>
              <a:off x="5703781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en-US" sz="27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1" name="Freeform: Shape 35">
            <a:extLst>
              <a:ext uri="{FF2B5EF4-FFF2-40B4-BE49-F238E27FC236}">
                <a16:creationId xmlns:a16="http://schemas.microsoft.com/office/drawing/2014/main" id="{25511AFC-FCF4-B2EB-A1C2-2E0E1B422AF0}"/>
              </a:ext>
            </a:extLst>
          </p:cNvPr>
          <p:cNvSpPr/>
          <p:nvPr/>
        </p:nvSpPr>
        <p:spPr>
          <a:xfrm>
            <a:off x="10902895" y="6362805"/>
            <a:ext cx="596027" cy="794700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2" name="Freeform: Shape 36">
            <a:extLst>
              <a:ext uri="{FF2B5EF4-FFF2-40B4-BE49-F238E27FC236}">
                <a16:creationId xmlns:a16="http://schemas.microsoft.com/office/drawing/2014/main" id="{35CD06CD-ABCE-02AB-C4AA-B1DD5EC5F1C5}"/>
              </a:ext>
            </a:extLst>
          </p:cNvPr>
          <p:cNvSpPr/>
          <p:nvPr/>
        </p:nvSpPr>
        <p:spPr>
          <a:xfrm>
            <a:off x="12637554" y="1450200"/>
            <a:ext cx="591405" cy="794700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AD8B79-DE58-39AC-E0E5-B154061F4A31}"/>
              </a:ext>
            </a:extLst>
          </p:cNvPr>
          <p:cNvSpPr txBox="1"/>
          <p:nvPr/>
        </p:nvSpPr>
        <p:spPr>
          <a:xfrm>
            <a:off x="9837224" y="8309778"/>
            <a:ext cx="44342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000066"/>
                </a:solidFill>
                <a:latin typeface="Book Antiqua" panose="02040602050305030304" pitchFamily="18" charset="0"/>
              </a:rPr>
              <a:t> </a:t>
            </a:r>
            <a:r>
              <a:rPr lang="es-ES" sz="2400" b="0" i="0" u="none" strike="noStrike" baseline="0" dirty="0">
                <a:solidFill>
                  <a:srgbClr val="000066"/>
                </a:solidFill>
                <a:latin typeface="Book Antiqua" panose="02040602050305030304" pitchFamily="18" charset="0"/>
              </a:rPr>
              <a:t>SENACREH Componente Cronología y secuencia de erupción dentaria, malformaciones congénitas y defectos, hábitos </a:t>
            </a:r>
          </a:p>
        </p:txBody>
      </p:sp>
      <p:sp>
        <p:nvSpPr>
          <p:cNvPr id="15" name="Freeform 48">
            <a:extLst>
              <a:ext uri="{FF2B5EF4-FFF2-40B4-BE49-F238E27FC236}">
                <a16:creationId xmlns:a16="http://schemas.microsoft.com/office/drawing/2014/main" id="{20455F38-A7EB-0E33-246C-BF7000CA133C}"/>
              </a:ext>
            </a:extLst>
          </p:cNvPr>
          <p:cNvSpPr>
            <a:spLocks noEditPoints="1"/>
          </p:cNvSpPr>
          <p:nvPr/>
        </p:nvSpPr>
        <p:spPr bwMode="auto">
          <a:xfrm>
            <a:off x="2002395" y="7230904"/>
            <a:ext cx="2033939" cy="463664"/>
          </a:xfrm>
          <a:custGeom>
            <a:avLst/>
            <a:gdLst>
              <a:gd name="T0" fmla="*/ 558 w 739"/>
              <a:gd name="T1" fmla="*/ 116 h 227"/>
              <a:gd name="T2" fmla="*/ 543 w 739"/>
              <a:gd name="T3" fmla="*/ 120 h 227"/>
              <a:gd name="T4" fmla="*/ 543 w 739"/>
              <a:gd name="T5" fmla="*/ 89 h 227"/>
              <a:gd name="T6" fmla="*/ 558 w 739"/>
              <a:gd name="T7" fmla="*/ 81 h 227"/>
              <a:gd name="T8" fmla="*/ 558 w 739"/>
              <a:gd name="T9" fmla="*/ 100 h 227"/>
              <a:gd name="T10" fmla="*/ 731 w 739"/>
              <a:gd name="T11" fmla="*/ 93 h 227"/>
              <a:gd name="T12" fmla="*/ 681 w 739"/>
              <a:gd name="T13" fmla="*/ 97 h 227"/>
              <a:gd name="T14" fmla="*/ 666 w 739"/>
              <a:gd name="T15" fmla="*/ 104 h 227"/>
              <a:gd name="T16" fmla="*/ 681 w 739"/>
              <a:gd name="T17" fmla="*/ 112 h 227"/>
              <a:gd name="T18" fmla="*/ 716 w 739"/>
              <a:gd name="T19" fmla="*/ 108 h 227"/>
              <a:gd name="T20" fmla="*/ 662 w 739"/>
              <a:gd name="T21" fmla="*/ 158 h 227"/>
              <a:gd name="T22" fmla="*/ 620 w 739"/>
              <a:gd name="T23" fmla="*/ 170 h 227"/>
              <a:gd name="T24" fmla="*/ 581 w 739"/>
              <a:gd name="T25" fmla="*/ 158 h 227"/>
              <a:gd name="T26" fmla="*/ 573 w 739"/>
              <a:gd name="T27" fmla="*/ 124 h 227"/>
              <a:gd name="T28" fmla="*/ 577 w 739"/>
              <a:gd name="T29" fmla="*/ 77 h 227"/>
              <a:gd name="T30" fmla="*/ 546 w 739"/>
              <a:gd name="T31" fmla="*/ 58 h 227"/>
              <a:gd name="T32" fmla="*/ 527 w 739"/>
              <a:gd name="T33" fmla="*/ 77 h 227"/>
              <a:gd name="T34" fmla="*/ 527 w 739"/>
              <a:gd name="T35" fmla="*/ 116 h 227"/>
              <a:gd name="T36" fmla="*/ 546 w 739"/>
              <a:gd name="T37" fmla="*/ 150 h 227"/>
              <a:gd name="T38" fmla="*/ 516 w 739"/>
              <a:gd name="T39" fmla="*/ 189 h 227"/>
              <a:gd name="T40" fmla="*/ 477 w 739"/>
              <a:gd name="T41" fmla="*/ 208 h 227"/>
              <a:gd name="T42" fmla="*/ 450 w 739"/>
              <a:gd name="T43" fmla="*/ 204 h 227"/>
              <a:gd name="T44" fmla="*/ 420 w 739"/>
              <a:gd name="T45" fmla="*/ 181 h 227"/>
              <a:gd name="T46" fmla="*/ 385 w 739"/>
              <a:gd name="T47" fmla="*/ 124 h 227"/>
              <a:gd name="T48" fmla="*/ 354 w 739"/>
              <a:gd name="T49" fmla="*/ 66 h 227"/>
              <a:gd name="T50" fmla="*/ 320 w 739"/>
              <a:gd name="T51" fmla="*/ 35 h 227"/>
              <a:gd name="T52" fmla="*/ 285 w 739"/>
              <a:gd name="T53" fmla="*/ 27 h 227"/>
              <a:gd name="T54" fmla="*/ 231 w 739"/>
              <a:gd name="T55" fmla="*/ 47 h 227"/>
              <a:gd name="T56" fmla="*/ 170 w 739"/>
              <a:gd name="T57" fmla="*/ 89 h 227"/>
              <a:gd name="T58" fmla="*/ 112 w 739"/>
              <a:gd name="T59" fmla="*/ 124 h 227"/>
              <a:gd name="T60" fmla="*/ 77 w 739"/>
              <a:gd name="T61" fmla="*/ 120 h 227"/>
              <a:gd name="T62" fmla="*/ 31 w 739"/>
              <a:gd name="T63" fmla="*/ 81 h 227"/>
              <a:gd name="T64" fmla="*/ 16 w 739"/>
              <a:gd name="T65" fmla="*/ 47 h 227"/>
              <a:gd name="T66" fmla="*/ 20 w 739"/>
              <a:gd name="T67" fmla="*/ 12 h 227"/>
              <a:gd name="T68" fmla="*/ 16 w 739"/>
              <a:gd name="T69" fmla="*/ 0 h 227"/>
              <a:gd name="T70" fmla="*/ 4 w 739"/>
              <a:gd name="T71" fmla="*/ 16 h 227"/>
              <a:gd name="T72" fmla="*/ 4 w 739"/>
              <a:gd name="T73" fmla="*/ 54 h 227"/>
              <a:gd name="T74" fmla="*/ 31 w 739"/>
              <a:gd name="T75" fmla="*/ 100 h 227"/>
              <a:gd name="T76" fmla="*/ 77 w 739"/>
              <a:gd name="T77" fmla="*/ 135 h 227"/>
              <a:gd name="T78" fmla="*/ 135 w 739"/>
              <a:gd name="T79" fmla="*/ 131 h 227"/>
              <a:gd name="T80" fmla="*/ 200 w 739"/>
              <a:gd name="T81" fmla="*/ 85 h 227"/>
              <a:gd name="T82" fmla="*/ 250 w 739"/>
              <a:gd name="T83" fmla="*/ 50 h 227"/>
              <a:gd name="T84" fmla="*/ 289 w 739"/>
              <a:gd name="T85" fmla="*/ 43 h 227"/>
              <a:gd name="T86" fmla="*/ 323 w 739"/>
              <a:gd name="T87" fmla="*/ 58 h 227"/>
              <a:gd name="T88" fmla="*/ 358 w 739"/>
              <a:gd name="T89" fmla="*/ 104 h 227"/>
              <a:gd name="T90" fmla="*/ 389 w 739"/>
              <a:gd name="T91" fmla="*/ 166 h 227"/>
              <a:gd name="T92" fmla="*/ 427 w 739"/>
              <a:gd name="T93" fmla="*/ 212 h 227"/>
              <a:gd name="T94" fmla="*/ 466 w 739"/>
              <a:gd name="T95" fmla="*/ 227 h 227"/>
              <a:gd name="T96" fmla="*/ 508 w 739"/>
              <a:gd name="T97" fmla="*/ 216 h 227"/>
              <a:gd name="T98" fmla="*/ 550 w 739"/>
              <a:gd name="T99" fmla="*/ 174 h 227"/>
              <a:gd name="T100" fmla="*/ 589 w 739"/>
              <a:gd name="T101" fmla="*/ 181 h 227"/>
              <a:gd name="T102" fmla="*/ 650 w 739"/>
              <a:gd name="T103" fmla="*/ 185 h 227"/>
              <a:gd name="T104" fmla="*/ 700 w 739"/>
              <a:gd name="T105" fmla="*/ 158 h 227"/>
              <a:gd name="T106" fmla="*/ 716 w 739"/>
              <a:gd name="T107" fmla="*/ 177 h 227"/>
              <a:gd name="T108" fmla="*/ 723 w 739"/>
              <a:gd name="T109" fmla="*/ 181 h 227"/>
              <a:gd name="T110" fmla="*/ 731 w 739"/>
              <a:gd name="T111" fmla="*/ 177 h 227"/>
              <a:gd name="T112" fmla="*/ 739 w 739"/>
              <a:gd name="T113" fmla="*/ 100 h 227"/>
              <a:gd name="T114" fmla="*/ 731 w 739"/>
              <a:gd name="T115" fmla="*/ 9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39" h="227">
                <a:moveTo>
                  <a:pt x="558" y="100"/>
                </a:moveTo>
                <a:lnTo>
                  <a:pt x="558" y="116"/>
                </a:lnTo>
                <a:lnTo>
                  <a:pt x="554" y="135"/>
                </a:lnTo>
                <a:lnTo>
                  <a:pt x="543" y="120"/>
                </a:lnTo>
                <a:lnTo>
                  <a:pt x="539" y="104"/>
                </a:lnTo>
                <a:lnTo>
                  <a:pt x="543" y="89"/>
                </a:lnTo>
                <a:lnTo>
                  <a:pt x="543" y="81"/>
                </a:lnTo>
                <a:lnTo>
                  <a:pt x="558" y="81"/>
                </a:lnTo>
                <a:lnTo>
                  <a:pt x="558" y="89"/>
                </a:lnTo>
                <a:lnTo>
                  <a:pt x="558" y="100"/>
                </a:lnTo>
                <a:lnTo>
                  <a:pt x="558" y="100"/>
                </a:lnTo>
                <a:close/>
                <a:moveTo>
                  <a:pt x="731" y="93"/>
                </a:moveTo>
                <a:lnTo>
                  <a:pt x="696" y="97"/>
                </a:lnTo>
                <a:lnTo>
                  <a:pt x="681" y="97"/>
                </a:lnTo>
                <a:lnTo>
                  <a:pt x="670" y="100"/>
                </a:lnTo>
                <a:lnTo>
                  <a:pt x="666" y="104"/>
                </a:lnTo>
                <a:lnTo>
                  <a:pt x="670" y="108"/>
                </a:lnTo>
                <a:lnTo>
                  <a:pt x="681" y="112"/>
                </a:lnTo>
                <a:lnTo>
                  <a:pt x="696" y="112"/>
                </a:lnTo>
                <a:lnTo>
                  <a:pt x="716" y="108"/>
                </a:lnTo>
                <a:lnTo>
                  <a:pt x="685" y="147"/>
                </a:lnTo>
                <a:lnTo>
                  <a:pt x="662" y="158"/>
                </a:lnTo>
                <a:lnTo>
                  <a:pt x="639" y="170"/>
                </a:lnTo>
                <a:lnTo>
                  <a:pt x="620" y="170"/>
                </a:lnTo>
                <a:lnTo>
                  <a:pt x="600" y="166"/>
                </a:lnTo>
                <a:lnTo>
                  <a:pt x="581" y="158"/>
                </a:lnTo>
                <a:lnTo>
                  <a:pt x="566" y="150"/>
                </a:lnTo>
                <a:lnTo>
                  <a:pt x="573" y="124"/>
                </a:lnTo>
                <a:lnTo>
                  <a:pt x="577" y="100"/>
                </a:lnTo>
                <a:lnTo>
                  <a:pt x="577" y="77"/>
                </a:lnTo>
                <a:lnTo>
                  <a:pt x="562" y="62"/>
                </a:lnTo>
                <a:lnTo>
                  <a:pt x="546" y="58"/>
                </a:lnTo>
                <a:lnTo>
                  <a:pt x="535" y="66"/>
                </a:lnTo>
                <a:lnTo>
                  <a:pt x="527" y="77"/>
                </a:lnTo>
                <a:lnTo>
                  <a:pt x="523" y="89"/>
                </a:lnTo>
                <a:lnTo>
                  <a:pt x="527" y="116"/>
                </a:lnTo>
                <a:lnTo>
                  <a:pt x="535" y="135"/>
                </a:lnTo>
                <a:lnTo>
                  <a:pt x="546" y="150"/>
                </a:lnTo>
                <a:lnTo>
                  <a:pt x="539" y="166"/>
                </a:lnTo>
                <a:lnTo>
                  <a:pt x="516" y="189"/>
                </a:lnTo>
                <a:lnTo>
                  <a:pt x="493" y="204"/>
                </a:lnTo>
                <a:lnTo>
                  <a:pt x="477" y="208"/>
                </a:lnTo>
                <a:lnTo>
                  <a:pt x="462" y="208"/>
                </a:lnTo>
                <a:lnTo>
                  <a:pt x="450" y="204"/>
                </a:lnTo>
                <a:lnTo>
                  <a:pt x="435" y="197"/>
                </a:lnTo>
                <a:lnTo>
                  <a:pt x="420" y="181"/>
                </a:lnTo>
                <a:lnTo>
                  <a:pt x="404" y="162"/>
                </a:lnTo>
                <a:lnTo>
                  <a:pt x="385" y="124"/>
                </a:lnTo>
                <a:lnTo>
                  <a:pt x="366" y="81"/>
                </a:lnTo>
                <a:lnTo>
                  <a:pt x="354" y="66"/>
                </a:lnTo>
                <a:lnTo>
                  <a:pt x="339" y="47"/>
                </a:lnTo>
                <a:lnTo>
                  <a:pt x="320" y="35"/>
                </a:lnTo>
                <a:lnTo>
                  <a:pt x="304" y="27"/>
                </a:lnTo>
                <a:lnTo>
                  <a:pt x="285" y="27"/>
                </a:lnTo>
                <a:lnTo>
                  <a:pt x="266" y="31"/>
                </a:lnTo>
                <a:lnTo>
                  <a:pt x="231" y="47"/>
                </a:lnTo>
                <a:lnTo>
                  <a:pt x="196" y="70"/>
                </a:lnTo>
                <a:lnTo>
                  <a:pt x="170" y="89"/>
                </a:lnTo>
                <a:lnTo>
                  <a:pt x="143" y="112"/>
                </a:lnTo>
                <a:lnTo>
                  <a:pt x="112" y="124"/>
                </a:lnTo>
                <a:lnTo>
                  <a:pt x="96" y="124"/>
                </a:lnTo>
                <a:lnTo>
                  <a:pt x="77" y="120"/>
                </a:lnTo>
                <a:lnTo>
                  <a:pt x="50" y="104"/>
                </a:lnTo>
                <a:lnTo>
                  <a:pt x="31" y="81"/>
                </a:lnTo>
                <a:lnTo>
                  <a:pt x="23" y="66"/>
                </a:lnTo>
                <a:lnTo>
                  <a:pt x="16" y="47"/>
                </a:lnTo>
                <a:lnTo>
                  <a:pt x="12" y="27"/>
                </a:lnTo>
                <a:lnTo>
                  <a:pt x="20" y="12"/>
                </a:lnTo>
                <a:lnTo>
                  <a:pt x="20" y="4"/>
                </a:lnTo>
                <a:lnTo>
                  <a:pt x="16" y="0"/>
                </a:lnTo>
                <a:lnTo>
                  <a:pt x="12" y="4"/>
                </a:lnTo>
                <a:lnTo>
                  <a:pt x="4" y="16"/>
                </a:lnTo>
                <a:lnTo>
                  <a:pt x="0" y="27"/>
                </a:lnTo>
                <a:lnTo>
                  <a:pt x="4" y="54"/>
                </a:lnTo>
                <a:lnTo>
                  <a:pt x="16" y="77"/>
                </a:lnTo>
                <a:lnTo>
                  <a:pt x="31" y="100"/>
                </a:lnTo>
                <a:lnTo>
                  <a:pt x="50" y="120"/>
                </a:lnTo>
                <a:lnTo>
                  <a:pt x="77" y="135"/>
                </a:lnTo>
                <a:lnTo>
                  <a:pt x="104" y="139"/>
                </a:lnTo>
                <a:lnTo>
                  <a:pt x="135" y="131"/>
                </a:lnTo>
                <a:lnTo>
                  <a:pt x="170" y="112"/>
                </a:lnTo>
                <a:lnTo>
                  <a:pt x="200" y="85"/>
                </a:lnTo>
                <a:lnTo>
                  <a:pt x="231" y="62"/>
                </a:lnTo>
                <a:lnTo>
                  <a:pt x="250" y="50"/>
                </a:lnTo>
                <a:lnTo>
                  <a:pt x="270" y="47"/>
                </a:lnTo>
                <a:lnTo>
                  <a:pt x="289" y="43"/>
                </a:lnTo>
                <a:lnTo>
                  <a:pt x="308" y="47"/>
                </a:lnTo>
                <a:lnTo>
                  <a:pt x="323" y="58"/>
                </a:lnTo>
                <a:lnTo>
                  <a:pt x="335" y="70"/>
                </a:lnTo>
                <a:lnTo>
                  <a:pt x="358" y="104"/>
                </a:lnTo>
                <a:lnTo>
                  <a:pt x="373" y="139"/>
                </a:lnTo>
                <a:lnTo>
                  <a:pt x="389" y="166"/>
                </a:lnTo>
                <a:lnTo>
                  <a:pt x="404" y="189"/>
                </a:lnTo>
                <a:lnTo>
                  <a:pt x="427" y="212"/>
                </a:lnTo>
                <a:lnTo>
                  <a:pt x="450" y="224"/>
                </a:lnTo>
                <a:lnTo>
                  <a:pt x="466" y="227"/>
                </a:lnTo>
                <a:lnTo>
                  <a:pt x="481" y="227"/>
                </a:lnTo>
                <a:lnTo>
                  <a:pt x="508" y="216"/>
                </a:lnTo>
                <a:lnTo>
                  <a:pt x="531" y="197"/>
                </a:lnTo>
                <a:lnTo>
                  <a:pt x="550" y="174"/>
                </a:lnTo>
                <a:lnTo>
                  <a:pt x="558" y="162"/>
                </a:lnTo>
                <a:lnTo>
                  <a:pt x="589" y="181"/>
                </a:lnTo>
                <a:lnTo>
                  <a:pt x="620" y="189"/>
                </a:lnTo>
                <a:lnTo>
                  <a:pt x="650" y="185"/>
                </a:lnTo>
                <a:lnTo>
                  <a:pt x="673" y="174"/>
                </a:lnTo>
                <a:lnTo>
                  <a:pt x="700" y="158"/>
                </a:lnTo>
                <a:lnTo>
                  <a:pt x="720" y="135"/>
                </a:lnTo>
                <a:lnTo>
                  <a:pt x="716" y="177"/>
                </a:lnTo>
                <a:lnTo>
                  <a:pt x="720" y="181"/>
                </a:lnTo>
                <a:lnTo>
                  <a:pt x="723" y="181"/>
                </a:lnTo>
                <a:lnTo>
                  <a:pt x="727" y="181"/>
                </a:lnTo>
                <a:lnTo>
                  <a:pt x="731" y="177"/>
                </a:lnTo>
                <a:lnTo>
                  <a:pt x="739" y="139"/>
                </a:lnTo>
                <a:lnTo>
                  <a:pt x="739" y="100"/>
                </a:lnTo>
                <a:lnTo>
                  <a:pt x="739" y="93"/>
                </a:lnTo>
                <a:lnTo>
                  <a:pt x="731" y="93"/>
                </a:lnTo>
                <a:close/>
              </a:path>
            </a:pathLst>
          </a:custGeom>
          <a:solidFill>
            <a:srgbClr val="297FB8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3CADA77C-8D3F-F3DF-BA06-499B175FF36F}"/>
              </a:ext>
            </a:extLst>
          </p:cNvPr>
          <p:cNvSpPr/>
          <p:nvPr/>
        </p:nvSpPr>
        <p:spPr>
          <a:xfrm>
            <a:off x="443021" y="7124441"/>
            <a:ext cx="1415772" cy="73866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4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1967</a:t>
            </a:r>
            <a:endParaRPr lang="en-US" sz="4200" dirty="0">
              <a:solidFill>
                <a:schemeClr val="tx2"/>
              </a:solidFill>
            </a:endParaRPr>
          </a:p>
        </p:txBody>
      </p:sp>
      <p:sp>
        <p:nvSpPr>
          <p:cNvPr id="17" name="Rectangle 35">
            <a:extLst>
              <a:ext uri="{FF2B5EF4-FFF2-40B4-BE49-F238E27FC236}">
                <a16:creationId xmlns:a16="http://schemas.microsoft.com/office/drawing/2014/main" id="{3AD22F84-CEF0-0EA4-ED04-6C4DDE84946C}"/>
              </a:ext>
            </a:extLst>
          </p:cNvPr>
          <p:cNvSpPr/>
          <p:nvPr/>
        </p:nvSpPr>
        <p:spPr>
          <a:xfrm>
            <a:off x="4196374" y="7124441"/>
            <a:ext cx="1415772" cy="73866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4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1986</a:t>
            </a:r>
            <a:endParaRPr lang="en-US" sz="4200" dirty="0">
              <a:solidFill>
                <a:schemeClr val="tx2"/>
              </a:solidFill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96E2C283-D987-DC27-3A95-493BD2A026D7}"/>
              </a:ext>
            </a:extLst>
          </p:cNvPr>
          <p:cNvSpPr/>
          <p:nvPr/>
        </p:nvSpPr>
        <p:spPr>
          <a:xfrm>
            <a:off x="7461390" y="7124441"/>
            <a:ext cx="1415772" cy="73866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4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2008</a:t>
            </a:r>
            <a:endParaRPr lang="en-US" sz="4200" dirty="0">
              <a:solidFill>
                <a:schemeClr val="tx2"/>
              </a:solidFill>
            </a:endParaRPr>
          </a:p>
        </p:txBody>
      </p:sp>
      <p:sp>
        <p:nvSpPr>
          <p:cNvPr id="44" name="Rectangle 35">
            <a:extLst>
              <a:ext uri="{FF2B5EF4-FFF2-40B4-BE49-F238E27FC236}">
                <a16:creationId xmlns:a16="http://schemas.microsoft.com/office/drawing/2014/main" id="{B4767535-3CF6-73AB-9410-34E5B7D482A0}"/>
              </a:ext>
            </a:extLst>
          </p:cNvPr>
          <p:cNvSpPr/>
          <p:nvPr/>
        </p:nvSpPr>
        <p:spPr>
          <a:xfrm>
            <a:off x="10448925" y="7048500"/>
            <a:ext cx="1415772" cy="73866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4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  <a:endParaRPr lang="en-US" sz="4200" dirty="0">
              <a:solidFill>
                <a:schemeClr val="tx2"/>
              </a:solidFill>
            </a:endParaRPr>
          </a:p>
        </p:txBody>
      </p:sp>
      <p:sp>
        <p:nvSpPr>
          <p:cNvPr id="45" name="Freeform 68">
            <a:extLst>
              <a:ext uri="{FF2B5EF4-FFF2-40B4-BE49-F238E27FC236}">
                <a16:creationId xmlns:a16="http://schemas.microsoft.com/office/drawing/2014/main" id="{9F6EF425-9B25-7DCE-2A9E-0FEFE08D11DF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6232772" y="6963345"/>
            <a:ext cx="596462" cy="1447800"/>
          </a:xfrm>
          <a:custGeom>
            <a:avLst/>
            <a:gdLst>
              <a:gd name="T0" fmla="*/ 69 w 265"/>
              <a:gd name="T1" fmla="*/ 288 h 608"/>
              <a:gd name="T2" fmla="*/ 19 w 265"/>
              <a:gd name="T3" fmla="*/ 250 h 608"/>
              <a:gd name="T4" fmla="*/ 15 w 265"/>
              <a:gd name="T5" fmla="*/ 219 h 608"/>
              <a:gd name="T6" fmla="*/ 31 w 265"/>
              <a:gd name="T7" fmla="*/ 188 h 608"/>
              <a:gd name="T8" fmla="*/ 61 w 265"/>
              <a:gd name="T9" fmla="*/ 181 h 608"/>
              <a:gd name="T10" fmla="*/ 96 w 265"/>
              <a:gd name="T11" fmla="*/ 192 h 608"/>
              <a:gd name="T12" fmla="*/ 150 w 265"/>
              <a:gd name="T13" fmla="*/ 235 h 608"/>
              <a:gd name="T14" fmla="*/ 138 w 265"/>
              <a:gd name="T15" fmla="*/ 285 h 608"/>
              <a:gd name="T16" fmla="*/ 100 w 265"/>
              <a:gd name="T17" fmla="*/ 292 h 608"/>
              <a:gd name="T18" fmla="*/ 207 w 265"/>
              <a:gd name="T19" fmla="*/ 542 h 608"/>
              <a:gd name="T20" fmla="*/ 231 w 265"/>
              <a:gd name="T21" fmla="*/ 423 h 608"/>
              <a:gd name="T22" fmla="*/ 211 w 265"/>
              <a:gd name="T23" fmla="*/ 308 h 608"/>
              <a:gd name="T24" fmla="*/ 227 w 265"/>
              <a:gd name="T25" fmla="*/ 238 h 608"/>
              <a:gd name="T26" fmla="*/ 257 w 265"/>
              <a:gd name="T27" fmla="*/ 181 h 608"/>
              <a:gd name="T28" fmla="*/ 265 w 265"/>
              <a:gd name="T29" fmla="*/ 119 h 608"/>
              <a:gd name="T30" fmla="*/ 254 w 265"/>
              <a:gd name="T31" fmla="*/ 58 h 608"/>
              <a:gd name="T32" fmla="*/ 223 w 265"/>
              <a:gd name="T33" fmla="*/ 4 h 608"/>
              <a:gd name="T34" fmla="*/ 215 w 265"/>
              <a:gd name="T35" fmla="*/ 4 h 608"/>
              <a:gd name="T36" fmla="*/ 215 w 265"/>
              <a:gd name="T37" fmla="*/ 12 h 608"/>
              <a:gd name="T38" fmla="*/ 242 w 265"/>
              <a:gd name="T39" fmla="*/ 69 h 608"/>
              <a:gd name="T40" fmla="*/ 250 w 265"/>
              <a:gd name="T41" fmla="*/ 131 h 608"/>
              <a:gd name="T42" fmla="*/ 238 w 265"/>
              <a:gd name="T43" fmla="*/ 188 h 608"/>
              <a:gd name="T44" fmla="*/ 204 w 265"/>
              <a:gd name="T45" fmla="*/ 242 h 608"/>
              <a:gd name="T46" fmla="*/ 161 w 265"/>
              <a:gd name="T47" fmla="*/ 219 h 608"/>
              <a:gd name="T48" fmla="*/ 111 w 265"/>
              <a:gd name="T49" fmla="*/ 177 h 608"/>
              <a:gd name="T50" fmla="*/ 73 w 265"/>
              <a:gd name="T51" fmla="*/ 165 h 608"/>
              <a:gd name="T52" fmla="*/ 27 w 265"/>
              <a:gd name="T53" fmla="*/ 169 h 608"/>
              <a:gd name="T54" fmla="*/ 4 w 265"/>
              <a:gd name="T55" fmla="*/ 200 h 608"/>
              <a:gd name="T56" fmla="*/ 0 w 265"/>
              <a:gd name="T57" fmla="*/ 242 h 608"/>
              <a:gd name="T58" fmla="*/ 19 w 265"/>
              <a:gd name="T59" fmla="*/ 281 h 608"/>
              <a:gd name="T60" fmla="*/ 69 w 265"/>
              <a:gd name="T61" fmla="*/ 308 h 608"/>
              <a:gd name="T62" fmla="*/ 146 w 265"/>
              <a:gd name="T63" fmla="*/ 300 h 608"/>
              <a:gd name="T64" fmla="*/ 192 w 265"/>
              <a:gd name="T65" fmla="*/ 312 h 608"/>
              <a:gd name="T66" fmla="*/ 207 w 265"/>
              <a:gd name="T67" fmla="*/ 373 h 608"/>
              <a:gd name="T68" fmla="*/ 200 w 265"/>
              <a:gd name="T69" fmla="*/ 500 h 608"/>
              <a:gd name="T70" fmla="*/ 177 w 265"/>
              <a:gd name="T71" fmla="*/ 504 h 608"/>
              <a:gd name="T72" fmla="*/ 169 w 265"/>
              <a:gd name="T73" fmla="*/ 508 h 608"/>
              <a:gd name="T74" fmla="*/ 165 w 265"/>
              <a:gd name="T75" fmla="*/ 600 h 608"/>
              <a:gd name="T76" fmla="*/ 169 w 265"/>
              <a:gd name="T77" fmla="*/ 608 h 608"/>
              <a:gd name="T78" fmla="*/ 207 w 265"/>
              <a:gd name="T79" fmla="*/ 573 h 608"/>
              <a:gd name="T80" fmla="*/ 234 w 265"/>
              <a:gd name="T81" fmla="*/ 531 h 608"/>
              <a:gd name="T82" fmla="*/ 227 w 265"/>
              <a:gd name="T83" fmla="*/ 523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" h="608">
                <a:moveTo>
                  <a:pt x="100" y="292"/>
                </a:moveTo>
                <a:lnTo>
                  <a:pt x="69" y="288"/>
                </a:lnTo>
                <a:lnTo>
                  <a:pt x="38" y="273"/>
                </a:lnTo>
                <a:lnTo>
                  <a:pt x="19" y="250"/>
                </a:lnTo>
                <a:lnTo>
                  <a:pt x="15" y="238"/>
                </a:lnTo>
                <a:lnTo>
                  <a:pt x="15" y="219"/>
                </a:lnTo>
                <a:lnTo>
                  <a:pt x="19" y="200"/>
                </a:lnTo>
                <a:lnTo>
                  <a:pt x="31" y="188"/>
                </a:lnTo>
                <a:lnTo>
                  <a:pt x="46" y="181"/>
                </a:lnTo>
                <a:lnTo>
                  <a:pt x="61" y="181"/>
                </a:lnTo>
                <a:lnTo>
                  <a:pt x="77" y="185"/>
                </a:lnTo>
                <a:lnTo>
                  <a:pt x="96" y="192"/>
                </a:lnTo>
                <a:lnTo>
                  <a:pt x="127" y="212"/>
                </a:lnTo>
                <a:lnTo>
                  <a:pt x="150" y="235"/>
                </a:lnTo>
                <a:lnTo>
                  <a:pt x="173" y="265"/>
                </a:lnTo>
                <a:lnTo>
                  <a:pt x="138" y="285"/>
                </a:lnTo>
                <a:lnTo>
                  <a:pt x="100" y="292"/>
                </a:lnTo>
                <a:lnTo>
                  <a:pt x="100" y="292"/>
                </a:lnTo>
                <a:close/>
                <a:moveTo>
                  <a:pt x="223" y="527"/>
                </a:moveTo>
                <a:lnTo>
                  <a:pt x="207" y="542"/>
                </a:lnTo>
                <a:lnTo>
                  <a:pt x="223" y="485"/>
                </a:lnTo>
                <a:lnTo>
                  <a:pt x="231" y="423"/>
                </a:lnTo>
                <a:lnTo>
                  <a:pt x="223" y="365"/>
                </a:lnTo>
                <a:lnTo>
                  <a:pt x="211" y="308"/>
                </a:lnTo>
                <a:lnTo>
                  <a:pt x="192" y="269"/>
                </a:lnTo>
                <a:lnTo>
                  <a:pt x="227" y="238"/>
                </a:lnTo>
                <a:lnTo>
                  <a:pt x="246" y="212"/>
                </a:lnTo>
                <a:lnTo>
                  <a:pt x="257" y="181"/>
                </a:lnTo>
                <a:lnTo>
                  <a:pt x="265" y="150"/>
                </a:lnTo>
                <a:lnTo>
                  <a:pt x="265" y="119"/>
                </a:lnTo>
                <a:lnTo>
                  <a:pt x="261" y="88"/>
                </a:lnTo>
                <a:lnTo>
                  <a:pt x="254" y="58"/>
                </a:lnTo>
                <a:lnTo>
                  <a:pt x="242" y="31"/>
                </a:lnTo>
                <a:lnTo>
                  <a:pt x="223" y="4"/>
                </a:lnTo>
                <a:lnTo>
                  <a:pt x="219" y="0"/>
                </a:lnTo>
                <a:lnTo>
                  <a:pt x="215" y="4"/>
                </a:lnTo>
                <a:lnTo>
                  <a:pt x="215" y="8"/>
                </a:lnTo>
                <a:lnTo>
                  <a:pt x="215" y="12"/>
                </a:lnTo>
                <a:lnTo>
                  <a:pt x="231" y="38"/>
                </a:lnTo>
                <a:lnTo>
                  <a:pt x="242" y="69"/>
                </a:lnTo>
                <a:lnTo>
                  <a:pt x="250" y="100"/>
                </a:lnTo>
                <a:lnTo>
                  <a:pt x="250" y="131"/>
                </a:lnTo>
                <a:lnTo>
                  <a:pt x="246" y="162"/>
                </a:lnTo>
                <a:lnTo>
                  <a:pt x="238" y="188"/>
                </a:lnTo>
                <a:lnTo>
                  <a:pt x="223" y="215"/>
                </a:lnTo>
                <a:lnTo>
                  <a:pt x="204" y="242"/>
                </a:lnTo>
                <a:lnTo>
                  <a:pt x="184" y="258"/>
                </a:lnTo>
                <a:lnTo>
                  <a:pt x="161" y="219"/>
                </a:lnTo>
                <a:lnTo>
                  <a:pt x="131" y="188"/>
                </a:lnTo>
                <a:lnTo>
                  <a:pt x="111" y="177"/>
                </a:lnTo>
                <a:lnTo>
                  <a:pt x="92" y="169"/>
                </a:lnTo>
                <a:lnTo>
                  <a:pt x="73" y="165"/>
                </a:lnTo>
                <a:lnTo>
                  <a:pt x="50" y="165"/>
                </a:lnTo>
                <a:lnTo>
                  <a:pt x="27" y="169"/>
                </a:lnTo>
                <a:lnTo>
                  <a:pt x="11" y="181"/>
                </a:lnTo>
                <a:lnTo>
                  <a:pt x="4" y="200"/>
                </a:lnTo>
                <a:lnTo>
                  <a:pt x="0" y="219"/>
                </a:lnTo>
                <a:lnTo>
                  <a:pt x="0" y="242"/>
                </a:lnTo>
                <a:lnTo>
                  <a:pt x="7" y="262"/>
                </a:lnTo>
                <a:lnTo>
                  <a:pt x="19" y="281"/>
                </a:lnTo>
                <a:lnTo>
                  <a:pt x="34" y="292"/>
                </a:lnTo>
                <a:lnTo>
                  <a:pt x="69" y="308"/>
                </a:lnTo>
                <a:lnTo>
                  <a:pt x="107" y="308"/>
                </a:lnTo>
                <a:lnTo>
                  <a:pt x="146" y="300"/>
                </a:lnTo>
                <a:lnTo>
                  <a:pt x="181" y="281"/>
                </a:lnTo>
                <a:lnTo>
                  <a:pt x="192" y="312"/>
                </a:lnTo>
                <a:lnTo>
                  <a:pt x="204" y="342"/>
                </a:lnTo>
                <a:lnTo>
                  <a:pt x="207" y="373"/>
                </a:lnTo>
                <a:lnTo>
                  <a:pt x="211" y="439"/>
                </a:lnTo>
                <a:lnTo>
                  <a:pt x="200" y="500"/>
                </a:lnTo>
                <a:lnTo>
                  <a:pt x="184" y="562"/>
                </a:lnTo>
                <a:lnTo>
                  <a:pt x="177" y="504"/>
                </a:lnTo>
                <a:lnTo>
                  <a:pt x="173" y="504"/>
                </a:lnTo>
                <a:lnTo>
                  <a:pt x="169" y="508"/>
                </a:lnTo>
                <a:lnTo>
                  <a:pt x="169" y="554"/>
                </a:lnTo>
                <a:lnTo>
                  <a:pt x="165" y="600"/>
                </a:lnTo>
                <a:lnTo>
                  <a:pt x="165" y="604"/>
                </a:lnTo>
                <a:lnTo>
                  <a:pt x="169" y="608"/>
                </a:lnTo>
                <a:lnTo>
                  <a:pt x="181" y="604"/>
                </a:lnTo>
                <a:lnTo>
                  <a:pt x="207" y="573"/>
                </a:lnTo>
                <a:lnTo>
                  <a:pt x="234" y="535"/>
                </a:lnTo>
                <a:lnTo>
                  <a:pt x="234" y="531"/>
                </a:lnTo>
                <a:lnTo>
                  <a:pt x="234" y="527"/>
                </a:lnTo>
                <a:lnTo>
                  <a:pt x="227" y="523"/>
                </a:lnTo>
                <a:lnTo>
                  <a:pt x="223" y="527"/>
                </a:lnTo>
                <a:close/>
              </a:path>
            </a:pathLst>
          </a:custGeom>
          <a:solidFill>
            <a:srgbClr val="297FB8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46" name="Freeform 85">
            <a:extLst>
              <a:ext uri="{FF2B5EF4-FFF2-40B4-BE49-F238E27FC236}">
                <a16:creationId xmlns:a16="http://schemas.microsoft.com/office/drawing/2014/main" id="{BCF12A11-5C66-6172-C1D8-8D89244A73AD}"/>
              </a:ext>
            </a:extLst>
          </p:cNvPr>
          <p:cNvSpPr>
            <a:spLocks/>
          </p:cNvSpPr>
          <p:nvPr/>
        </p:nvSpPr>
        <p:spPr bwMode="auto">
          <a:xfrm rot="19800000">
            <a:off x="9111193" y="7019782"/>
            <a:ext cx="1100138" cy="797720"/>
          </a:xfrm>
          <a:custGeom>
            <a:avLst/>
            <a:gdLst>
              <a:gd name="T0" fmla="*/ 439 w 462"/>
              <a:gd name="T1" fmla="*/ 296 h 335"/>
              <a:gd name="T2" fmla="*/ 412 w 462"/>
              <a:gd name="T3" fmla="*/ 269 h 335"/>
              <a:gd name="T4" fmla="*/ 404 w 462"/>
              <a:gd name="T5" fmla="*/ 277 h 335"/>
              <a:gd name="T6" fmla="*/ 408 w 462"/>
              <a:gd name="T7" fmla="*/ 289 h 335"/>
              <a:gd name="T8" fmla="*/ 292 w 462"/>
              <a:gd name="T9" fmla="*/ 231 h 335"/>
              <a:gd name="T10" fmla="*/ 281 w 462"/>
              <a:gd name="T11" fmla="*/ 216 h 335"/>
              <a:gd name="T12" fmla="*/ 285 w 462"/>
              <a:gd name="T13" fmla="*/ 196 h 335"/>
              <a:gd name="T14" fmla="*/ 292 w 462"/>
              <a:gd name="T15" fmla="*/ 119 h 335"/>
              <a:gd name="T16" fmla="*/ 277 w 462"/>
              <a:gd name="T17" fmla="*/ 112 h 335"/>
              <a:gd name="T18" fmla="*/ 185 w 462"/>
              <a:gd name="T19" fmla="*/ 212 h 335"/>
              <a:gd name="T20" fmla="*/ 181 w 462"/>
              <a:gd name="T21" fmla="*/ 173 h 335"/>
              <a:gd name="T22" fmla="*/ 192 w 462"/>
              <a:gd name="T23" fmla="*/ 89 h 335"/>
              <a:gd name="T24" fmla="*/ 189 w 462"/>
              <a:gd name="T25" fmla="*/ 46 h 335"/>
              <a:gd name="T26" fmla="*/ 173 w 462"/>
              <a:gd name="T27" fmla="*/ 43 h 335"/>
              <a:gd name="T28" fmla="*/ 119 w 462"/>
              <a:gd name="T29" fmla="*/ 127 h 335"/>
              <a:gd name="T30" fmla="*/ 112 w 462"/>
              <a:gd name="T31" fmla="*/ 143 h 335"/>
              <a:gd name="T32" fmla="*/ 100 w 462"/>
              <a:gd name="T33" fmla="*/ 150 h 335"/>
              <a:gd name="T34" fmla="*/ 100 w 462"/>
              <a:gd name="T35" fmla="*/ 131 h 335"/>
              <a:gd name="T36" fmla="*/ 100 w 462"/>
              <a:gd name="T37" fmla="*/ 108 h 335"/>
              <a:gd name="T38" fmla="*/ 100 w 462"/>
              <a:gd name="T39" fmla="*/ 43 h 335"/>
              <a:gd name="T40" fmla="*/ 96 w 462"/>
              <a:gd name="T41" fmla="*/ 12 h 335"/>
              <a:gd name="T42" fmla="*/ 81 w 462"/>
              <a:gd name="T43" fmla="*/ 0 h 335"/>
              <a:gd name="T44" fmla="*/ 46 w 462"/>
              <a:gd name="T45" fmla="*/ 12 h 335"/>
              <a:gd name="T46" fmla="*/ 16 w 462"/>
              <a:gd name="T47" fmla="*/ 46 h 335"/>
              <a:gd name="T48" fmla="*/ 0 w 462"/>
              <a:gd name="T49" fmla="*/ 100 h 335"/>
              <a:gd name="T50" fmla="*/ 4 w 462"/>
              <a:gd name="T51" fmla="*/ 131 h 335"/>
              <a:gd name="T52" fmla="*/ 12 w 462"/>
              <a:gd name="T53" fmla="*/ 93 h 335"/>
              <a:gd name="T54" fmla="*/ 31 w 462"/>
              <a:gd name="T55" fmla="*/ 46 h 335"/>
              <a:gd name="T56" fmla="*/ 54 w 462"/>
              <a:gd name="T57" fmla="*/ 19 h 335"/>
              <a:gd name="T58" fmla="*/ 77 w 462"/>
              <a:gd name="T59" fmla="*/ 19 h 335"/>
              <a:gd name="T60" fmla="*/ 85 w 462"/>
              <a:gd name="T61" fmla="*/ 54 h 335"/>
              <a:gd name="T62" fmla="*/ 85 w 462"/>
              <a:gd name="T63" fmla="*/ 104 h 335"/>
              <a:gd name="T64" fmla="*/ 85 w 462"/>
              <a:gd name="T65" fmla="*/ 146 h 335"/>
              <a:gd name="T66" fmla="*/ 92 w 462"/>
              <a:gd name="T67" fmla="*/ 169 h 335"/>
              <a:gd name="T68" fmla="*/ 112 w 462"/>
              <a:gd name="T69" fmla="*/ 169 h 335"/>
              <a:gd name="T70" fmla="*/ 135 w 462"/>
              <a:gd name="T71" fmla="*/ 139 h 335"/>
              <a:gd name="T72" fmla="*/ 177 w 462"/>
              <a:gd name="T73" fmla="*/ 66 h 335"/>
              <a:gd name="T74" fmla="*/ 177 w 462"/>
              <a:gd name="T75" fmla="*/ 108 h 335"/>
              <a:gd name="T76" fmla="*/ 166 w 462"/>
              <a:gd name="T77" fmla="*/ 193 h 335"/>
              <a:gd name="T78" fmla="*/ 177 w 462"/>
              <a:gd name="T79" fmla="*/ 235 h 335"/>
              <a:gd name="T80" fmla="*/ 189 w 462"/>
              <a:gd name="T81" fmla="*/ 235 h 335"/>
              <a:gd name="T82" fmla="*/ 273 w 462"/>
              <a:gd name="T83" fmla="*/ 135 h 335"/>
              <a:gd name="T84" fmla="*/ 269 w 462"/>
              <a:gd name="T85" fmla="*/ 239 h 335"/>
              <a:gd name="T86" fmla="*/ 427 w 462"/>
              <a:gd name="T87" fmla="*/ 312 h 335"/>
              <a:gd name="T88" fmla="*/ 408 w 462"/>
              <a:gd name="T89" fmla="*/ 320 h 335"/>
              <a:gd name="T90" fmla="*/ 369 w 462"/>
              <a:gd name="T91" fmla="*/ 323 h 335"/>
              <a:gd name="T92" fmla="*/ 369 w 462"/>
              <a:gd name="T93" fmla="*/ 331 h 335"/>
              <a:gd name="T94" fmla="*/ 408 w 462"/>
              <a:gd name="T95" fmla="*/ 335 h 335"/>
              <a:gd name="T96" fmla="*/ 462 w 462"/>
              <a:gd name="T97" fmla="*/ 331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2" h="335">
                <a:moveTo>
                  <a:pt x="458" y="320"/>
                </a:moveTo>
                <a:lnTo>
                  <a:pt x="439" y="296"/>
                </a:lnTo>
                <a:lnTo>
                  <a:pt x="416" y="273"/>
                </a:lnTo>
                <a:lnTo>
                  <a:pt x="412" y="269"/>
                </a:lnTo>
                <a:lnTo>
                  <a:pt x="408" y="269"/>
                </a:lnTo>
                <a:lnTo>
                  <a:pt x="404" y="277"/>
                </a:lnTo>
                <a:lnTo>
                  <a:pt x="404" y="281"/>
                </a:lnTo>
                <a:lnTo>
                  <a:pt x="408" y="289"/>
                </a:lnTo>
                <a:lnTo>
                  <a:pt x="308" y="239"/>
                </a:lnTo>
                <a:lnTo>
                  <a:pt x="292" y="231"/>
                </a:lnTo>
                <a:lnTo>
                  <a:pt x="281" y="223"/>
                </a:lnTo>
                <a:lnTo>
                  <a:pt x="281" y="216"/>
                </a:lnTo>
                <a:lnTo>
                  <a:pt x="281" y="208"/>
                </a:lnTo>
                <a:lnTo>
                  <a:pt x="285" y="196"/>
                </a:lnTo>
                <a:lnTo>
                  <a:pt x="285" y="189"/>
                </a:lnTo>
                <a:lnTo>
                  <a:pt x="292" y="119"/>
                </a:lnTo>
                <a:lnTo>
                  <a:pt x="289" y="112"/>
                </a:lnTo>
                <a:lnTo>
                  <a:pt x="277" y="112"/>
                </a:lnTo>
                <a:lnTo>
                  <a:pt x="227" y="158"/>
                </a:lnTo>
                <a:lnTo>
                  <a:pt x="185" y="212"/>
                </a:lnTo>
                <a:lnTo>
                  <a:pt x="181" y="193"/>
                </a:lnTo>
                <a:lnTo>
                  <a:pt x="181" y="173"/>
                </a:lnTo>
                <a:lnTo>
                  <a:pt x="185" y="131"/>
                </a:lnTo>
                <a:lnTo>
                  <a:pt x="192" y="89"/>
                </a:lnTo>
                <a:lnTo>
                  <a:pt x="192" y="66"/>
                </a:lnTo>
                <a:lnTo>
                  <a:pt x="189" y="46"/>
                </a:lnTo>
                <a:lnTo>
                  <a:pt x="181" y="43"/>
                </a:lnTo>
                <a:lnTo>
                  <a:pt x="173" y="43"/>
                </a:lnTo>
                <a:lnTo>
                  <a:pt x="139" y="96"/>
                </a:lnTo>
                <a:lnTo>
                  <a:pt x="119" y="127"/>
                </a:lnTo>
                <a:lnTo>
                  <a:pt x="119" y="135"/>
                </a:lnTo>
                <a:lnTo>
                  <a:pt x="112" y="143"/>
                </a:lnTo>
                <a:lnTo>
                  <a:pt x="108" y="150"/>
                </a:lnTo>
                <a:lnTo>
                  <a:pt x="100" y="150"/>
                </a:lnTo>
                <a:lnTo>
                  <a:pt x="100" y="143"/>
                </a:lnTo>
                <a:lnTo>
                  <a:pt x="100" y="131"/>
                </a:lnTo>
                <a:lnTo>
                  <a:pt x="100" y="116"/>
                </a:lnTo>
                <a:lnTo>
                  <a:pt x="100" y="108"/>
                </a:lnTo>
                <a:lnTo>
                  <a:pt x="100" y="73"/>
                </a:lnTo>
                <a:lnTo>
                  <a:pt x="100" y="43"/>
                </a:lnTo>
                <a:lnTo>
                  <a:pt x="100" y="23"/>
                </a:lnTo>
                <a:lnTo>
                  <a:pt x="96" y="12"/>
                </a:lnTo>
                <a:lnTo>
                  <a:pt x="89" y="4"/>
                </a:lnTo>
                <a:lnTo>
                  <a:pt x="81" y="0"/>
                </a:lnTo>
                <a:lnTo>
                  <a:pt x="62" y="0"/>
                </a:lnTo>
                <a:lnTo>
                  <a:pt x="46" y="12"/>
                </a:lnTo>
                <a:lnTo>
                  <a:pt x="31" y="23"/>
                </a:lnTo>
                <a:lnTo>
                  <a:pt x="16" y="46"/>
                </a:lnTo>
                <a:lnTo>
                  <a:pt x="4" y="73"/>
                </a:lnTo>
                <a:lnTo>
                  <a:pt x="0" y="100"/>
                </a:lnTo>
                <a:lnTo>
                  <a:pt x="0" y="127"/>
                </a:lnTo>
                <a:lnTo>
                  <a:pt x="4" y="131"/>
                </a:lnTo>
                <a:lnTo>
                  <a:pt x="4" y="127"/>
                </a:lnTo>
                <a:lnTo>
                  <a:pt x="12" y="93"/>
                </a:lnTo>
                <a:lnTo>
                  <a:pt x="23" y="58"/>
                </a:lnTo>
                <a:lnTo>
                  <a:pt x="31" y="46"/>
                </a:lnTo>
                <a:lnTo>
                  <a:pt x="42" y="31"/>
                </a:lnTo>
                <a:lnTo>
                  <a:pt x="54" y="19"/>
                </a:lnTo>
                <a:lnTo>
                  <a:pt x="69" y="16"/>
                </a:lnTo>
                <a:lnTo>
                  <a:pt x="77" y="19"/>
                </a:lnTo>
                <a:lnTo>
                  <a:pt x="81" y="35"/>
                </a:lnTo>
                <a:lnTo>
                  <a:pt x="85" y="54"/>
                </a:lnTo>
                <a:lnTo>
                  <a:pt x="85" y="77"/>
                </a:lnTo>
                <a:lnTo>
                  <a:pt x="85" y="104"/>
                </a:lnTo>
                <a:lnTo>
                  <a:pt x="85" y="127"/>
                </a:lnTo>
                <a:lnTo>
                  <a:pt x="85" y="146"/>
                </a:lnTo>
                <a:lnTo>
                  <a:pt x="85" y="158"/>
                </a:lnTo>
                <a:lnTo>
                  <a:pt x="92" y="169"/>
                </a:lnTo>
                <a:lnTo>
                  <a:pt x="100" y="173"/>
                </a:lnTo>
                <a:lnTo>
                  <a:pt x="112" y="169"/>
                </a:lnTo>
                <a:lnTo>
                  <a:pt x="119" y="162"/>
                </a:lnTo>
                <a:lnTo>
                  <a:pt x="135" y="139"/>
                </a:lnTo>
                <a:lnTo>
                  <a:pt x="146" y="112"/>
                </a:lnTo>
                <a:lnTo>
                  <a:pt x="177" y="66"/>
                </a:lnTo>
                <a:lnTo>
                  <a:pt x="177" y="89"/>
                </a:lnTo>
                <a:lnTo>
                  <a:pt x="177" y="108"/>
                </a:lnTo>
                <a:lnTo>
                  <a:pt x="169" y="150"/>
                </a:lnTo>
                <a:lnTo>
                  <a:pt x="166" y="193"/>
                </a:lnTo>
                <a:lnTo>
                  <a:pt x="169" y="216"/>
                </a:lnTo>
                <a:lnTo>
                  <a:pt x="177" y="235"/>
                </a:lnTo>
                <a:lnTo>
                  <a:pt x="181" y="239"/>
                </a:lnTo>
                <a:lnTo>
                  <a:pt x="189" y="235"/>
                </a:lnTo>
                <a:lnTo>
                  <a:pt x="227" y="181"/>
                </a:lnTo>
                <a:lnTo>
                  <a:pt x="273" y="135"/>
                </a:lnTo>
                <a:lnTo>
                  <a:pt x="266" y="231"/>
                </a:lnTo>
                <a:lnTo>
                  <a:pt x="269" y="239"/>
                </a:lnTo>
                <a:lnTo>
                  <a:pt x="416" y="312"/>
                </a:lnTo>
                <a:lnTo>
                  <a:pt x="427" y="312"/>
                </a:lnTo>
                <a:lnTo>
                  <a:pt x="431" y="320"/>
                </a:lnTo>
                <a:lnTo>
                  <a:pt x="408" y="320"/>
                </a:lnTo>
                <a:lnTo>
                  <a:pt x="389" y="320"/>
                </a:lnTo>
                <a:lnTo>
                  <a:pt x="369" y="323"/>
                </a:lnTo>
                <a:lnTo>
                  <a:pt x="366" y="327"/>
                </a:lnTo>
                <a:lnTo>
                  <a:pt x="369" y="331"/>
                </a:lnTo>
                <a:lnTo>
                  <a:pt x="389" y="335"/>
                </a:lnTo>
                <a:lnTo>
                  <a:pt x="408" y="335"/>
                </a:lnTo>
                <a:lnTo>
                  <a:pt x="454" y="335"/>
                </a:lnTo>
                <a:lnTo>
                  <a:pt x="462" y="331"/>
                </a:lnTo>
                <a:lnTo>
                  <a:pt x="458" y="320"/>
                </a:lnTo>
                <a:close/>
              </a:path>
            </a:pathLst>
          </a:custGeom>
          <a:solidFill>
            <a:srgbClr val="297FB8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C48F74F-7273-E96B-5DA7-7311D1FA7BD8}"/>
              </a:ext>
            </a:extLst>
          </p:cNvPr>
          <p:cNvSpPr txBox="1"/>
          <p:nvPr/>
        </p:nvSpPr>
        <p:spPr>
          <a:xfrm>
            <a:off x="331498" y="8348008"/>
            <a:ext cx="30347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400" b="0" i="0" u="none" strike="noStrike" baseline="0" dirty="0">
                <a:solidFill>
                  <a:srgbClr val="000066"/>
                </a:solidFill>
                <a:latin typeface="Book Antiqua" panose="02040602050305030304" pitchFamily="18" charset="0"/>
              </a:rPr>
              <a:t>Estudio para la Planificación </a:t>
            </a:r>
          </a:p>
          <a:p>
            <a:pPr algn="l"/>
            <a:r>
              <a:rPr lang="es-ES" sz="2400" b="0" i="0" u="none" strike="noStrike" baseline="0" dirty="0" err="1">
                <a:solidFill>
                  <a:srgbClr val="000066"/>
                </a:solidFill>
                <a:latin typeface="Book Antiqua" panose="02040602050305030304" pitchFamily="18" charset="0"/>
              </a:rPr>
              <a:t>ntegral</a:t>
            </a:r>
            <a:r>
              <a:rPr lang="es-ES" sz="2400" b="0" i="0" u="none" strike="noStrike" baseline="0" dirty="0">
                <a:solidFill>
                  <a:srgbClr val="000066"/>
                </a:solidFill>
                <a:latin typeface="Book Antiqua" panose="02040602050305030304" pitchFamily="18" charset="0"/>
              </a:rPr>
              <a:t> de La Odontología (EPIO)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1D19A09C-E033-5996-25B6-499BDADA3073}"/>
              </a:ext>
            </a:extLst>
          </p:cNvPr>
          <p:cNvSpPr txBox="1"/>
          <p:nvPr/>
        </p:nvSpPr>
        <p:spPr>
          <a:xfrm>
            <a:off x="3981308" y="7978676"/>
            <a:ext cx="20339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400" b="0" i="0" u="none" strike="noStrike" baseline="0" dirty="0">
                <a:solidFill>
                  <a:srgbClr val="000066"/>
                </a:solidFill>
                <a:latin typeface="Book Antiqua" panose="02040602050305030304" pitchFamily="18" charset="0"/>
              </a:rPr>
              <a:t>Estudio Nacional de Crecimiento</a:t>
            </a:r>
          </a:p>
          <a:p>
            <a:pPr algn="l"/>
            <a:r>
              <a:rPr lang="es-ES" sz="2400" b="0" i="0" u="none" strike="noStrike" baseline="0" dirty="0">
                <a:solidFill>
                  <a:srgbClr val="000066"/>
                </a:solidFill>
                <a:latin typeface="Book Antiqua" panose="02040602050305030304" pitchFamily="18" charset="0"/>
              </a:rPr>
              <a:t> y Desarrollo Humano</a:t>
            </a:r>
          </a:p>
        </p:txBody>
      </p:sp>
      <p:pic>
        <p:nvPicPr>
          <p:cNvPr id="2050" name="Picture 2" descr="5W Agosto 2023 ">
            <a:extLst>
              <a:ext uri="{FF2B5EF4-FFF2-40B4-BE49-F238E27FC236}">
                <a16:creationId xmlns:a16="http://schemas.microsoft.com/office/drawing/2014/main" id="{6CBEE63F-235C-FA1B-4E98-FF208D999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095" y="220685"/>
            <a:ext cx="8733341" cy="657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6E6E769-8CA9-C3B0-978A-2825332C4440}"/>
              </a:ext>
            </a:extLst>
          </p:cNvPr>
          <p:cNvSpPr txBox="1"/>
          <p:nvPr/>
        </p:nvSpPr>
        <p:spPr>
          <a:xfrm>
            <a:off x="13853740" y="8448277"/>
            <a:ext cx="3395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000066"/>
                </a:solidFill>
                <a:latin typeface="Book Antiqua" panose="02040602050305030304" pitchFamily="18" charset="0"/>
              </a:rPr>
              <a:t> Estudios de Universidades</a:t>
            </a:r>
          </a:p>
          <a:p>
            <a:pPr algn="ctr"/>
            <a:r>
              <a:rPr lang="es-ES" sz="2400" b="0" i="0" u="none" strike="noStrike" baseline="0" dirty="0">
                <a:solidFill>
                  <a:srgbClr val="000066"/>
                </a:solidFill>
                <a:latin typeface="Book Antiqua" panose="02040602050305030304" pitchFamily="18" charset="0"/>
              </a:rPr>
              <a:t>ONG </a:t>
            </a:r>
          </a:p>
        </p:txBody>
      </p:sp>
    </p:spTree>
    <p:extLst>
      <p:ext uri="{BB962C8B-B14F-4D97-AF65-F5344CB8AC3E}">
        <p14:creationId xmlns:p14="http://schemas.microsoft.com/office/powerpoint/2010/main" val="329914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8000">
              <a:srgbClr val="3AB1F5"/>
            </a:gs>
            <a:gs pos="90000">
              <a:srgbClr val="2CE1FF"/>
            </a:gs>
            <a:gs pos="100000">
              <a:srgbClr val="2CE1FF"/>
            </a:gs>
          </a:gsLst>
          <a:lin ang="5400700" scaled="0"/>
        </a:gra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1"/>
          <p:cNvSpPr/>
          <p:nvPr/>
        </p:nvSpPr>
        <p:spPr>
          <a:xfrm>
            <a:off x="2069284" y="2313282"/>
            <a:ext cx="15360492" cy="731740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latin typeface="Book Antiqua" panose="02040602050305030304" pitchFamily="18" charset="0"/>
            </a:endParaRPr>
          </a:p>
        </p:txBody>
      </p:sp>
      <p:sp>
        <p:nvSpPr>
          <p:cNvPr id="425" name="Google Shape;425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426" name="Google Shape;426;p31"/>
          <p:cNvSpPr/>
          <p:nvPr/>
        </p:nvSpPr>
        <p:spPr>
          <a:xfrm>
            <a:off x="4868721" y="5931745"/>
            <a:ext cx="370200" cy="370200"/>
          </a:xfrm>
          <a:prstGeom prst="donut">
            <a:avLst>
              <a:gd name="adj" fmla="val 34197"/>
            </a:avLst>
          </a:prstGeom>
          <a:solidFill>
            <a:srgbClr val="FFD3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8379EF-D4DC-39F5-93CA-E5CECC4D7876}"/>
              </a:ext>
            </a:extLst>
          </p:cNvPr>
          <p:cNvSpPr txBox="1"/>
          <p:nvPr/>
        </p:nvSpPr>
        <p:spPr>
          <a:xfrm>
            <a:off x="490502" y="417316"/>
            <a:ext cx="7966169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i="1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Caries Prevalencia 30,6 - 35,6 % </a:t>
            </a:r>
            <a:r>
              <a:rPr lang="es-ES" sz="2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normalizada por edades dientes permanentes </a:t>
            </a:r>
          </a:p>
          <a:p>
            <a:pPr algn="ctr"/>
            <a:r>
              <a:rPr lang="es-ES" sz="2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ambos sexos de 5 años o más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756420A-096B-7B92-758A-DA75DD03488C}"/>
              </a:ext>
            </a:extLst>
          </p:cNvPr>
          <p:cNvSpPr txBox="1"/>
          <p:nvPr/>
        </p:nvSpPr>
        <p:spPr>
          <a:xfrm>
            <a:off x="-457200" y="2888516"/>
            <a:ext cx="635617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i="1" u="none" strike="noStrike" baseline="0" dirty="0" err="1">
                <a:solidFill>
                  <a:srgbClr val="003366"/>
                </a:solidFill>
                <a:latin typeface="Book Antiqua" panose="02040602050305030304" pitchFamily="18" charset="0"/>
              </a:rPr>
              <a:t>Periodontopatía</a:t>
            </a:r>
            <a:r>
              <a:rPr lang="es-ES" sz="2800" b="1" i="1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 grave</a:t>
            </a:r>
            <a:r>
              <a:rPr lang="es-ES" sz="28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s-ES" sz="2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mayores</a:t>
            </a:r>
            <a:r>
              <a:rPr lang="es-ES" sz="2800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r>
              <a:rPr lang="es-ES" sz="2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de 15 años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4D4A295-A3A8-80DA-31C1-1D806301E502}"/>
              </a:ext>
            </a:extLst>
          </p:cNvPr>
          <p:cNvSpPr txBox="1"/>
          <p:nvPr/>
        </p:nvSpPr>
        <p:spPr>
          <a:xfrm>
            <a:off x="11984073" y="4538685"/>
            <a:ext cx="3685535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2800" b="1" i="1" u="none" strike="noStrike" baseline="0" dirty="0" err="1">
                <a:solidFill>
                  <a:srgbClr val="003366"/>
                </a:solidFill>
                <a:latin typeface="Book Antiqua" panose="02040602050305030304" pitchFamily="18" charset="0"/>
              </a:rPr>
              <a:t>Edentulismo</a:t>
            </a:r>
            <a:endParaRPr lang="es-ES" sz="2800" b="1" i="1" u="none" strike="noStrike" baseline="0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r>
              <a:rPr lang="es-ES" sz="2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 mayores de 60 años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3300FE-975E-65DE-AB3E-2E6629230F85}"/>
              </a:ext>
            </a:extLst>
          </p:cNvPr>
          <p:cNvSpPr txBox="1"/>
          <p:nvPr/>
        </p:nvSpPr>
        <p:spPr>
          <a:xfrm>
            <a:off x="6539039" y="8838255"/>
            <a:ext cx="6903939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s-ES" sz="2800" b="1" i="1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Cáncer </a:t>
            </a:r>
            <a:r>
              <a:rPr lang="es-ES" sz="2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Tasa de incidencia de labio y  cavidad bucal mayores 30</a:t>
            </a:r>
            <a:r>
              <a:rPr lang="es-ES" sz="2800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  <a:r>
              <a:rPr lang="es-ES" sz="2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años y más por  100 000 </a:t>
            </a:r>
            <a:r>
              <a:rPr lang="es-ES" sz="2800" b="0" i="0" u="none" strike="noStrike" baseline="0" dirty="0" err="1">
                <a:solidFill>
                  <a:srgbClr val="003366"/>
                </a:solidFill>
                <a:latin typeface="Book Antiqua" panose="02040602050305030304" pitchFamily="18" charset="0"/>
              </a:rPr>
              <a:t>habts</a:t>
            </a:r>
            <a:r>
              <a:rPr lang="es-ES" sz="2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F4A16A0-414C-12A3-7184-20D805EA8869}"/>
              </a:ext>
            </a:extLst>
          </p:cNvPr>
          <p:cNvSpPr txBox="1"/>
          <p:nvPr/>
        </p:nvSpPr>
        <p:spPr>
          <a:xfrm>
            <a:off x="490502" y="8534563"/>
            <a:ext cx="1404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800" b="1" i="1" dirty="0">
                <a:solidFill>
                  <a:srgbClr val="003366"/>
                </a:solidFill>
                <a:latin typeface="Book Antiqua" panose="02040602050305030304" pitchFamily="18" charset="0"/>
              </a:rPr>
              <a:t>IES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D79D876-ACB1-A4BB-C658-2CC218C9BA86}"/>
              </a:ext>
            </a:extLst>
          </p:cNvPr>
          <p:cNvSpPr txBox="1"/>
          <p:nvPr/>
        </p:nvSpPr>
        <p:spPr>
          <a:xfrm>
            <a:off x="91368" y="6362152"/>
            <a:ext cx="4777353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s-ES" sz="2800" b="1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Odontólogos </a:t>
            </a:r>
            <a:r>
              <a:rPr lang="es-ES" sz="2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 por 10 000</a:t>
            </a:r>
          </a:p>
          <a:p>
            <a:pPr algn="l"/>
            <a:r>
              <a:rPr lang="es-ES" sz="2800" b="0" i="0" u="none" strike="noStrike" baseline="0" dirty="0" err="1">
                <a:solidFill>
                  <a:srgbClr val="003366"/>
                </a:solidFill>
                <a:latin typeface="Book Antiqua" panose="02040602050305030304" pitchFamily="18" charset="0"/>
              </a:rPr>
              <a:t>habts</a:t>
            </a:r>
            <a:r>
              <a:rPr lang="es-ES" sz="2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  (2014 – 2019)</a:t>
            </a:r>
          </a:p>
          <a:p>
            <a:pPr algn="ctr"/>
            <a:r>
              <a:rPr lang="es-ES" sz="2800" b="1" i="1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0,0 - 1,5</a:t>
            </a:r>
            <a:endParaRPr lang="es-ES" sz="2800" b="1" i="1" dirty="0">
              <a:solidFill>
                <a:srgbClr val="003366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7465D375-6B7D-C990-5A1F-F0A682CAABFE}"/>
              </a:ext>
            </a:extLst>
          </p:cNvPr>
          <p:cNvCxnSpPr>
            <a:cxnSpLocks/>
          </p:cNvCxnSpPr>
          <p:nvPr/>
        </p:nvCxnSpPr>
        <p:spPr>
          <a:xfrm flipH="1">
            <a:off x="5161150" y="5160621"/>
            <a:ext cx="2381079" cy="911509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886CD9C-591C-BCEE-2CAE-0E806EC5E1B1}"/>
              </a:ext>
            </a:extLst>
          </p:cNvPr>
          <p:cNvSpPr txBox="1"/>
          <p:nvPr/>
        </p:nvSpPr>
        <p:spPr>
          <a:xfrm>
            <a:off x="1719796" y="8319120"/>
            <a:ext cx="23070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800" dirty="0">
                <a:solidFill>
                  <a:srgbClr val="003366"/>
                </a:solidFill>
                <a:latin typeface="Book Antiqua" panose="02040602050305030304" pitchFamily="18" charset="0"/>
              </a:rPr>
              <a:t>7 Públicas</a:t>
            </a:r>
          </a:p>
          <a:p>
            <a:pPr algn="l"/>
            <a:r>
              <a:rPr lang="es-ES" sz="2800" dirty="0">
                <a:solidFill>
                  <a:srgbClr val="003366"/>
                </a:solidFill>
                <a:latin typeface="Book Antiqua" panose="02040602050305030304" pitchFamily="18" charset="0"/>
              </a:rPr>
              <a:t> 2 Privadas  </a:t>
            </a:r>
          </a:p>
        </p:txBody>
      </p:sp>
      <p:sp>
        <p:nvSpPr>
          <p:cNvPr id="34" name="Abrir llave 33">
            <a:extLst>
              <a:ext uri="{FF2B5EF4-FFF2-40B4-BE49-F238E27FC236}">
                <a16:creationId xmlns:a16="http://schemas.microsoft.com/office/drawing/2014/main" id="{899C0844-FBBA-E180-CAB1-2E7C4C0EC14D}"/>
              </a:ext>
            </a:extLst>
          </p:cNvPr>
          <p:cNvSpPr/>
          <p:nvPr/>
        </p:nvSpPr>
        <p:spPr>
          <a:xfrm>
            <a:off x="1066800" y="8234390"/>
            <a:ext cx="1002484" cy="10388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420889CF-B1F6-35E6-5ED9-8A71FC05BCEB}"/>
              </a:ext>
            </a:extLst>
          </p:cNvPr>
          <p:cNvSpPr/>
          <p:nvPr/>
        </p:nvSpPr>
        <p:spPr>
          <a:xfrm>
            <a:off x="4673167" y="2657475"/>
            <a:ext cx="1834415" cy="1371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s-ES" sz="28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19,6  27,3   %</a:t>
            </a:r>
            <a:endParaRPr lang="ko-KR" altLang="en-US" sz="2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CFF4F97B-09D1-AB8F-6E3A-36489EBAED72}"/>
              </a:ext>
            </a:extLst>
          </p:cNvPr>
          <p:cNvSpPr/>
          <p:nvPr/>
        </p:nvSpPr>
        <p:spPr>
          <a:xfrm>
            <a:off x="11392283" y="2657475"/>
            <a:ext cx="1663159" cy="14321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26,2 34,1  %</a:t>
            </a:r>
          </a:p>
        </p:txBody>
      </p:sp>
      <p:sp>
        <p:nvSpPr>
          <p:cNvPr id="9" name="Pie 14">
            <a:extLst>
              <a:ext uri="{FF2B5EF4-FFF2-40B4-BE49-F238E27FC236}">
                <a16:creationId xmlns:a16="http://schemas.microsoft.com/office/drawing/2014/main" id="{D6560AD2-8860-94A2-9748-BC81E0E72BC1}"/>
              </a:ext>
            </a:extLst>
          </p:cNvPr>
          <p:cNvSpPr/>
          <p:nvPr/>
        </p:nvSpPr>
        <p:spPr>
          <a:xfrm rot="10800000">
            <a:off x="8198608" y="4049492"/>
            <a:ext cx="2145660" cy="2145660"/>
          </a:xfrm>
          <a:prstGeom prst="pie">
            <a:avLst>
              <a:gd name="adj1" fmla="val 0"/>
              <a:gd name="adj2" fmla="val 180480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ko-KR" altLang="en-US" sz="40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Pie 15">
            <a:extLst>
              <a:ext uri="{FF2B5EF4-FFF2-40B4-BE49-F238E27FC236}">
                <a16:creationId xmlns:a16="http://schemas.microsoft.com/office/drawing/2014/main" id="{D5357DDF-74B9-FBA6-6C16-98EC510403C8}"/>
              </a:ext>
            </a:extLst>
          </p:cNvPr>
          <p:cNvSpPr/>
          <p:nvPr/>
        </p:nvSpPr>
        <p:spPr>
          <a:xfrm>
            <a:off x="7125751" y="4049468"/>
            <a:ext cx="2145684" cy="2145782"/>
          </a:xfrm>
          <a:custGeom>
            <a:avLst/>
            <a:gdLst>
              <a:gd name="connsiteX0" fmla="*/ 1430440 w 1430440"/>
              <a:gd name="connsiteY0" fmla="*/ 715220 h 1430440"/>
              <a:gd name="connsiteX1" fmla="*/ 901155 w 1430440"/>
              <a:gd name="connsiteY1" fmla="*/ 1405849 h 1430440"/>
              <a:gd name="connsiteX2" fmla="*/ 96675 w 1430440"/>
              <a:gd name="connsiteY2" fmla="*/ 1074305 h 1430440"/>
              <a:gd name="connsiteX3" fmla="*/ 207679 w 1430440"/>
              <a:gd name="connsiteY3" fmla="*/ 211294 h 1430440"/>
              <a:gd name="connsiteX4" fmla="*/ 1069875 w 1430440"/>
              <a:gd name="connsiteY4" fmla="*/ 94125 h 1430440"/>
              <a:gd name="connsiteX5" fmla="*/ 715220 w 1430440"/>
              <a:gd name="connsiteY5" fmla="*/ 715220 h 1430440"/>
              <a:gd name="connsiteX6" fmla="*/ 1430440 w 1430440"/>
              <a:gd name="connsiteY6" fmla="*/ 715220 h 1430440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456" h="1430521">
                <a:moveTo>
                  <a:pt x="1430456" y="715237"/>
                </a:moveTo>
                <a:cubicBezTo>
                  <a:pt x="1430456" y="1038633"/>
                  <a:pt x="1213448" y="1321793"/>
                  <a:pt x="901171" y="1405866"/>
                </a:cubicBezTo>
                <a:cubicBezTo>
                  <a:pt x="588894" y="1489939"/>
                  <a:pt x="259055" y="1354005"/>
                  <a:pt x="96691" y="1074322"/>
                </a:cubicBezTo>
                <a:cubicBezTo>
                  <a:pt x="-65674" y="794639"/>
                  <a:pt x="-20162" y="440802"/>
                  <a:pt x="207695" y="211311"/>
                </a:cubicBezTo>
                <a:cubicBezTo>
                  <a:pt x="435552" y="-18180"/>
                  <a:pt x="789055" y="-66220"/>
                  <a:pt x="1069891" y="94142"/>
                </a:cubicBezTo>
                <a:cubicBezTo>
                  <a:pt x="749268" y="310698"/>
                  <a:pt x="726297" y="584404"/>
                  <a:pt x="715236" y="715237"/>
                </a:cubicBezTo>
                <a:lnTo>
                  <a:pt x="1430456" y="7152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ko-KR" altLang="en-US" sz="405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9" name="Straight Arrow Connector 21">
            <a:extLst>
              <a:ext uri="{FF2B5EF4-FFF2-40B4-BE49-F238E27FC236}">
                <a16:creationId xmlns:a16="http://schemas.microsoft.com/office/drawing/2014/main" id="{AC37D592-3126-7D8D-CA0F-2BB6C52275F8}"/>
              </a:ext>
            </a:extLst>
          </p:cNvPr>
          <p:cNvCxnSpPr>
            <a:cxnSpLocks/>
          </p:cNvCxnSpPr>
          <p:nvPr/>
        </p:nvCxnSpPr>
        <p:spPr>
          <a:xfrm flipV="1">
            <a:off x="8911479" y="4593742"/>
            <a:ext cx="507120" cy="972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3">
            <a:extLst>
              <a:ext uri="{FF2B5EF4-FFF2-40B4-BE49-F238E27FC236}">
                <a16:creationId xmlns:a16="http://schemas.microsoft.com/office/drawing/2014/main" id="{893AE538-844D-97BF-3EC6-49D1769E73CD}"/>
              </a:ext>
            </a:extLst>
          </p:cNvPr>
          <p:cNvCxnSpPr/>
          <p:nvPr/>
        </p:nvCxnSpPr>
        <p:spPr>
          <a:xfrm>
            <a:off x="10630602" y="8658682"/>
            <a:ext cx="540881" cy="972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44">
            <a:extLst>
              <a:ext uri="{FF2B5EF4-FFF2-40B4-BE49-F238E27FC236}">
                <a16:creationId xmlns:a16="http://schemas.microsoft.com/office/drawing/2014/main" id="{0F935E63-A673-1F60-9603-79CEA623C199}"/>
              </a:ext>
            </a:extLst>
          </p:cNvPr>
          <p:cNvSpPr/>
          <p:nvPr/>
        </p:nvSpPr>
        <p:spPr>
          <a:xfrm>
            <a:off x="7707428" y="5238300"/>
            <a:ext cx="491165" cy="654884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Freeform: Shape 45">
            <a:extLst>
              <a:ext uri="{FF2B5EF4-FFF2-40B4-BE49-F238E27FC236}">
                <a16:creationId xmlns:a16="http://schemas.microsoft.com/office/drawing/2014/main" id="{78326F4D-DF34-532F-6B52-B34992D59F17}"/>
              </a:ext>
            </a:extLst>
          </p:cNvPr>
          <p:cNvSpPr/>
          <p:nvPr/>
        </p:nvSpPr>
        <p:spPr>
          <a:xfrm>
            <a:off x="9250050" y="4403410"/>
            <a:ext cx="487356" cy="654884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/>
            <a:endParaRPr lang="en-US" sz="27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Oval 2">
            <a:extLst>
              <a:ext uri="{FF2B5EF4-FFF2-40B4-BE49-F238E27FC236}">
                <a16:creationId xmlns:a16="http://schemas.microsoft.com/office/drawing/2014/main" id="{9582D7B7-6D29-F044-D0CE-4C79C0B33D07}"/>
              </a:ext>
            </a:extLst>
          </p:cNvPr>
          <p:cNvSpPr/>
          <p:nvPr/>
        </p:nvSpPr>
        <p:spPr>
          <a:xfrm>
            <a:off x="11756633" y="7626622"/>
            <a:ext cx="1663159" cy="13849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sz="2800" b="1" i="1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3,1 - 5,4 %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926F52D3-F7B6-068C-95B2-2527BE50C6E8}"/>
              </a:ext>
            </a:extLst>
          </p:cNvPr>
          <p:cNvCxnSpPr>
            <a:stCxn id="10" idx="3"/>
          </p:cNvCxnSpPr>
          <p:nvPr/>
        </p:nvCxnSpPr>
        <p:spPr>
          <a:xfrm flipH="1" flipV="1">
            <a:off x="6351689" y="3842623"/>
            <a:ext cx="1085605" cy="523812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DBC13A73-F8B6-7827-04BE-EDCD747BEDBD}"/>
              </a:ext>
            </a:extLst>
          </p:cNvPr>
          <p:cNvCxnSpPr>
            <a:cxnSpLocks/>
          </p:cNvCxnSpPr>
          <p:nvPr/>
        </p:nvCxnSpPr>
        <p:spPr>
          <a:xfrm flipV="1">
            <a:off x="10058400" y="3842623"/>
            <a:ext cx="1495321" cy="560787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D4F0A90D-1E56-9A99-4A4B-048890271235}"/>
              </a:ext>
            </a:extLst>
          </p:cNvPr>
          <p:cNvCxnSpPr>
            <a:cxnSpLocks/>
          </p:cNvCxnSpPr>
          <p:nvPr/>
        </p:nvCxnSpPr>
        <p:spPr>
          <a:xfrm>
            <a:off x="10032749" y="5941873"/>
            <a:ext cx="1735809" cy="2050417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n 43">
            <a:extLst>
              <a:ext uri="{FF2B5EF4-FFF2-40B4-BE49-F238E27FC236}">
                <a16:creationId xmlns:a16="http://schemas.microsoft.com/office/drawing/2014/main" id="{0A183999-D0D9-55D9-3644-19B8BF7BF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56" t="21876" r="30396" b="5467"/>
          <a:stretch/>
        </p:blipFill>
        <p:spPr>
          <a:xfrm>
            <a:off x="14246086" y="-11866"/>
            <a:ext cx="4041914" cy="4398488"/>
          </a:xfrm>
          <a:prstGeom prst="rect">
            <a:avLst/>
          </a:prstGeom>
        </p:spPr>
      </p:pic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5C9A66F8-3631-4891-AA15-705C966AD426}"/>
              </a:ext>
            </a:extLst>
          </p:cNvPr>
          <p:cNvCxnSpPr>
            <a:cxnSpLocks/>
            <a:stCxn id="10" idx="3"/>
          </p:cNvCxnSpPr>
          <p:nvPr/>
        </p:nvCxnSpPr>
        <p:spPr>
          <a:xfrm flipH="1" flipV="1">
            <a:off x="6329501" y="2009156"/>
            <a:ext cx="1107793" cy="2357279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E5906FAA-7AF3-6E00-1502-A3281A07AB3E}"/>
              </a:ext>
            </a:extLst>
          </p:cNvPr>
          <p:cNvSpPr txBox="1"/>
          <p:nvPr/>
        </p:nvSpPr>
        <p:spPr>
          <a:xfrm>
            <a:off x="12507781" y="7000191"/>
            <a:ext cx="3685535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2800" b="1" i="1" u="none" strike="noStrike" baseline="0" dirty="0" err="1">
                <a:solidFill>
                  <a:srgbClr val="003366"/>
                </a:solidFill>
                <a:latin typeface="Book Antiqua" panose="02040602050305030304" pitchFamily="18" charset="0"/>
              </a:rPr>
              <a:t>Edentulismo</a:t>
            </a:r>
            <a:endParaRPr lang="es-ES" sz="2800" b="1" i="1" u="none" strike="noStrike" baseline="0" dirty="0">
              <a:solidFill>
                <a:srgbClr val="003366"/>
              </a:solidFill>
              <a:latin typeface="Book Antiqua" panose="02040602050305030304" pitchFamily="18" charset="0"/>
            </a:endParaRPr>
          </a:p>
          <a:p>
            <a:r>
              <a:rPr lang="es-ES" sz="2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 mayores de 60 años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4C59B3-264E-92E1-44A6-5DCB9F77195B}"/>
              </a:ext>
            </a:extLst>
          </p:cNvPr>
          <p:cNvSpPr txBox="1"/>
          <p:nvPr/>
        </p:nvSpPr>
        <p:spPr>
          <a:xfrm>
            <a:off x="9608850" y="770709"/>
            <a:ext cx="404191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rgbClr val="003366"/>
                </a:solidFill>
                <a:latin typeface="Book Antiqua" panose="02040602050305030304" pitchFamily="18" charset="0"/>
              </a:rPr>
              <a:t>33.278. 624 Habitantes</a:t>
            </a:r>
          </a:p>
        </p:txBody>
      </p:sp>
    </p:spTree>
    <p:extLst>
      <p:ext uri="{BB962C8B-B14F-4D97-AF65-F5344CB8AC3E}">
        <p14:creationId xmlns:p14="http://schemas.microsoft.com/office/powerpoint/2010/main" val="165603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4" b="1246"/>
          <a:stretch/>
        </p:blipFill>
        <p:spPr>
          <a:xfrm>
            <a:off x="0" y="1"/>
            <a:ext cx="18288000" cy="444470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689798" y="4313819"/>
            <a:ext cx="8285296" cy="1225249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>
                <a:latin typeface="Book Antiqua" panose="02040602050305030304" pitchFamily="18" charset="0"/>
              </a:rPr>
              <a:t>Programa Nacional  de Salud Bucal</a:t>
            </a:r>
          </a:p>
          <a:p>
            <a:pPr algn="ctr"/>
            <a:r>
              <a:rPr lang="es-CO" sz="3200" dirty="0">
                <a:latin typeface="Book Antiqua" panose="02040602050305030304" pitchFamily="18" charset="0"/>
              </a:rPr>
              <a:t>Estrategias  </a:t>
            </a:r>
          </a:p>
        </p:txBody>
      </p:sp>
      <p:sp>
        <p:nvSpPr>
          <p:cNvPr id="10" name="Elipse 9"/>
          <p:cNvSpPr/>
          <p:nvPr/>
        </p:nvSpPr>
        <p:spPr>
          <a:xfrm>
            <a:off x="729212" y="5996228"/>
            <a:ext cx="1296543" cy="1296543"/>
          </a:xfrm>
          <a:prstGeom prst="ellipse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23" y="6186339"/>
            <a:ext cx="916320" cy="916320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848" y="7624363"/>
            <a:ext cx="1454990" cy="932963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3985516" y="6025602"/>
            <a:ext cx="1296543" cy="1296543"/>
          </a:xfrm>
          <a:prstGeom prst="ellipse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436" y="6094688"/>
            <a:ext cx="1032781" cy="104961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2513287" y="8090844"/>
            <a:ext cx="2440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>
                <a:solidFill>
                  <a:srgbClr val="00A29E"/>
                </a:solidFill>
                <a:latin typeface="Book Antiqua" panose="02040602050305030304" pitchFamily="18" charset="0"/>
              </a:rPr>
              <a:t>Fluoración</a:t>
            </a:r>
            <a:r>
              <a:rPr lang="es-CO" sz="2800" dirty="0">
                <a:solidFill>
                  <a:srgbClr val="00A29E"/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s-CO" sz="2800" dirty="0">
                <a:solidFill>
                  <a:srgbClr val="00A29E"/>
                </a:solidFill>
                <a:latin typeface="Book Antiqua" panose="02040602050305030304" pitchFamily="18" charset="0"/>
              </a:rPr>
              <a:t>de la sal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195741" y="7871346"/>
            <a:ext cx="30869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>
                <a:solidFill>
                  <a:srgbClr val="00A29E"/>
                </a:solidFill>
                <a:latin typeface="Book Antiqua" panose="02040602050305030304" pitchFamily="18" charset="0"/>
              </a:rPr>
              <a:t>Sistema de Información </a:t>
            </a:r>
            <a:r>
              <a:rPr lang="es-CO" sz="2800" dirty="0">
                <a:solidFill>
                  <a:srgbClr val="00A29E"/>
                </a:solidFill>
                <a:latin typeface="Book Antiqua" panose="02040602050305030304" pitchFamily="18" charset="0"/>
              </a:rPr>
              <a:t>gerencial  Clínico epidemiológico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F0DDFA-D066-6E23-9035-C6CDAF7680E9}"/>
              </a:ext>
            </a:extLst>
          </p:cNvPr>
          <p:cNvSpPr txBox="1"/>
          <p:nvPr/>
        </p:nvSpPr>
        <p:spPr>
          <a:xfrm>
            <a:off x="14556857" y="7987991"/>
            <a:ext cx="37869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>
                <a:solidFill>
                  <a:srgbClr val="00A29E"/>
                </a:solidFill>
                <a:latin typeface="Book Antiqua" panose="02040602050305030304" pitchFamily="18" charset="0"/>
              </a:rPr>
              <a:t>Docencia servicio </a:t>
            </a:r>
          </a:p>
          <a:p>
            <a:pPr algn="ctr"/>
            <a:r>
              <a:rPr lang="es-CO" sz="2800" b="1" i="1" dirty="0">
                <a:solidFill>
                  <a:srgbClr val="00A29E"/>
                </a:solidFill>
                <a:latin typeface="Book Antiqua" panose="02040602050305030304" pitchFamily="18" charset="0"/>
              </a:rPr>
              <a:t>Formación profesional, técnico  </a:t>
            </a:r>
            <a:r>
              <a:rPr lang="es-CO" sz="2800" dirty="0">
                <a:solidFill>
                  <a:srgbClr val="00A29E"/>
                </a:solidFill>
                <a:latin typeface="Book Antiqua" panose="02040602050305030304" pitchFamily="18" charset="0"/>
              </a:rPr>
              <a:t>y mejoramiento continuo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477F207-E785-7BDC-BB6C-EB0FCAA6D3D3}"/>
              </a:ext>
            </a:extLst>
          </p:cNvPr>
          <p:cNvSpPr/>
          <p:nvPr/>
        </p:nvSpPr>
        <p:spPr>
          <a:xfrm>
            <a:off x="6698632" y="5998284"/>
            <a:ext cx="1458655" cy="1458655"/>
          </a:xfrm>
          <a:prstGeom prst="ellipse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1EC80EA-032E-B3FF-DA12-4710BF8EF6A7}"/>
              </a:ext>
            </a:extLst>
          </p:cNvPr>
          <p:cNvSpPr txBox="1"/>
          <p:nvPr/>
        </p:nvSpPr>
        <p:spPr>
          <a:xfrm>
            <a:off x="3488658" y="7622166"/>
            <a:ext cx="24405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>
                <a:solidFill>
                  <a:srgbClr val="00A29E"/>
                </a:solidFill>
                <a:latin typeface="Book Antiqua" panose="02040602050305030304" pitchFamily="18" charset="0"/>
              </a:rPr>
              <a:t>Atención odontológica </a:t>
            </a:r>
            <a:r>
              <a:rPr lang="es-CO" sz="2800" dirty="0">
                <a:solidFill>
                  <a:srgbClr val="00A29E"/>
                </a:solidFill>
                <a:latin typeface="Book Antiqua" panose="02040602050305030304" pitchFamily="18" charset="0"/>
              </a:rPr>
              <a:t>integral</a:t>
            </a:r>
          </a:p>
          <a:p>
            <a:pPr algn="ctr"/>
            <a:endParaRPr lang="es-CO" sz="2800" dirty="0">
              <a:solidFill>
                <a:srgbClr val="00A29E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CO" sz="2800" b="1" i="1" dirty="0">
                <a:solidFill>
                  <a:srgbClr val="00A29E"/>
                </a:solidFill>
                <a:latin typeface="Book Antiqua" panose="02040602050305030304" pitchFamily="18" charset="0"/>
              </a:rPr>
              <a:t>Salud bucal escuela</a:t>
            </a:r>
          </a:p>
        </p:txBody>
      </p:sp>
      <p:sp>
        <p:nvSpPr>
          <p:cNvPr id="20" name="Freeform: Shape 33">
            <a:extLst>
              <a:ext uri="{FF2B5EF4-FFF2-40B4-BE49-F238E27FC236}">
                <a16:creationId xmlns:a16="http://schemas.microsoft.com/office/drawing/2014/main" id="{56AF7726-08FF-4014-BBF3-86B56D17B160}"/>
              </a:ext>
            </a:extLst>
          </p:cNvPr>
          <p:cNvSpPr/>
          <p:nvPr/>
        </p:nvSpPr>
        <p:spPr>
          <a:xfrm>
            <a:off x="7119178" y="6412691"/>
            <a:ext cx="552577" cy="741050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0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CFD4303-079A-D3CF-481F-8902DEEF8533}"/>
              </a:ext>
            </a:extLst>
          </p:cNvPr>
          <p:cNvSpPr txBox="1"/>
          <p:nvPr/>
        </p:nvSpPr>
        <p:spPr>
          <a:xfrm>
            <a:off x="9393463" y="8045488"/>
            <a:ext cx="3086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rgbClr val="00A29E"/>
                </a:solidFill>
                <a:latin typeface="Book Antiqua" panose="02040602050305030304" pitchFamily="18" charset="0"/>
              </a:rPr>
              <a:t>Fortalecimiento de </a:t>
            </a:r>
            <a:r>
              <a:rPr lang="es-CO" sz="2800" b="1" i="1" dirty="0">
                <a:solidFill>
                  <a:srgbClr val="00A29E"/>
                </a:solidFill>
                <a:latin typeface="Book Antiqua" panose="02040602050305030304" pitchFamily="18" charset="0"/>
              </a:rPr>
              <a:t>gestión y control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E4349C4-95C5-F264-6BBE-E7A38EC510E7}"/>
              </a:ext>
            </a:extLst>
          </p:cNvPr>
          <p:cNvSpPr txBox="1"/>
          <p:nvPr/>
        </p:nvSpPr>
        <p:spPr>
          <a:xfrm>
            <a:off x="-39155" y="7614602"/>
            <a:ext cx="3564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>
                <a:solidFill>
                  <a:srgbClr val="00A29E"/>
                </a:solidFill>
                <a:latin typeface="Book Antiqua" panose="02040602050305030304" pitchFamily="18" charset="0"/>
              </a:rPr>
              <a:t>Promoción de </a:t>
            </a:r>
            <a:r>
              <a:rPr lang="es-ES" sz="2800" b="1" i="1" dirty="0">
                <a:solidFill>
                  <a:srgbClr val="00A29E"/>
                </a:solidFill>
                <a:latin typeface="Book Antiqua" panose="02040602050305030304" pitchFamily="18" charset="0"/>
              </a:rPr>
              <a:t> patrones </a:t>
            </a:r>
            <a:r>
              <a:rPr lang="es-ES" sz="2800" dirty="0">
                <a:solidFill>
                  <a:srgbClr val="00A29E"/>
                </a:solidFill>
                <a:latin typeface="Book Antiqua" panose="02040602050305030304" pitchFamily="18" charset="0"/>
              </a:rPr>
              <a:t>de socialización para mantener la salud bucal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C8A3CAD-ED7F-D065-EE03-38A8F0871117}"/>
              </a:ext>
            </a:extLst>
          </p:cNvPr>
          <p:cNvSpPr/>
          <p:nvPr/>
        </p:nvSpPr>
        <p:spPr>
          <a:xfrm>
            <a:off x="9903181" y="5909907"/>
            <a:ext cx="1458655" cy="1458655"/>
          </a:xfrm>
          <a:prstGeom prst="ellipse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  <p:sp>
        <p:nvSpPr>
          <p:cNvPr id="26" name="Freeform: Shape 31">
            <a:extLst>
              <a:ext uri="{FF2B5EF4-FFF2-40B4-BE49-F238E27FC236}">
                <a16:creationId xmlns:a16="http://schemas.microsoft.com/office/drawing/2014/main" id="{7C3D54E2-FEB8-29BC-FCBE-5D8BAA55F823}"/>
              </a:ext>
            </a:extLst>
          </p:cNvPr>
          <p:cNvSpPr/>
          <p:nvPr/>
        </p:nvSpPr>
        <p:spPr>
          <a:xfrm>
            <a:off x="10491063" y="6317057"/>
            <a:ext cx="491165" cy="654884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0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778F4F8B-26F1-36D8-DEE2-78DE19FFBEBE}"/>
              </a:ext>
            </a:extLst>
          </p:cNvPr>
          <p:cNvSpPr/>
          <p:nvPr/>
        </p:nvSpPr>
        <p:spPr>
          <a:xfrm>
            <a:off x="12516439" y="6041924"/>
            <a:ext cx="1458655" cy="1458655"/>
          </a:xfrm>
          <a:prstGeom prst="ellipse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238FC734-7DC7-5E69-D7CC-FE02261322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199" y="6371621"/>
            <a:ext cx="1251130" cy="629337"/>
          </a:xfrm>
          <a:prstGeom prst="rect">
            <a:avLst/>
          </a:prstGeom>
        </p:spPr>
      </p:pic>
      <p:sp>
        <p:nvSpPr>
          <p:cNvPr id="29" name="Elipse 28">
            <a:extLst>
              <a:ext uri="{FF2B5EF4-FFF2-40B4-BE49-F238E27FC236}">
                <a16:creationId xmlns:a16="http://schemas.microsoft.com/office/drawing/2014/main" id="{BCE59F84-D49E-4764-0F67-01D331A7EB84}"/>
              </a:ext>
            </a:extLst>
          </p:cNvPr>
          <p:cNvSpPr/>
          <p:nvPr/>
        </p:nvSpPr>
        <p:spPr>
          <a:xfrm>
            <a:off x="15720988" y="6107561"/>
            <a:ext cx="1458655" cy="1458655"/>
          </a:xfrm>
          <a:prstGeom prst="ellipse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FA3D6676-9FE1-CA2D-FE01-5945045F12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315" y="6322019"/>
            <a:ext cx="918000" cy="9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5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adroTexto 61">
            <a:extLst>
              <a:ext uri="{FF2B5EF4-FFF2-40B4-BE49-F238E27FC236}">
                <a16:creationId xmlns:a16="http://schemas.microsoft.com/office/drawing/2014/main" id="{FEF0F1B9-7722-4409-C7AA-45CD3F55795C}"/>
              </a:ext>
            </a:extLst>
          </p:cNvPr>
          <p:cNvSpPr txBox="1"/>
          <p:nvPr/>
        </p:nvSpPr>
        <p:spPr>
          <a:xfrm>
            <a:off x="1873121" y="2272367"/>
            <a:ext cx="73324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i="1" dirty="0">
                <a:solidFill>
                  <a:srgbClr val="00A29E"/>
                </a:solidFill>
                <a:latin typeface="Book Antiqua" panose="02040602050305030304" pitchFamily="18" charset="0"/>
              </a:rPr>
              <a:t>Atención odontológica integral</a:t>
            </a:r>
          </a:p>
          <a:p>
            <a:pPr algn="ctr"/>
            <a:endParaRPr lang="es-CO" sz="3200" dirty="0">
              <a:solidFill>
                <a:srgbClr val="00A29E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CO" sz="2800" dirty="0">
                <a:solidFill>
                  <a:srgbClr val="00A29E"/>
                </a:solidFill>
                <a:latin typeface="Book Antiqua" panose="02040602050305030304" pitchFamily="18" charset="0"/>
              </a:rPr>
              <a:t>Barreras accesibilidad –Disponibilidad</a:t>
            </a:r>
          </a:p>
          <a:p>
            <a:pPr algn="ctr"/>
            <a:r>
              <a:rPr lang="es-CO" sz="2800" dirty="0">
                <a:solidFill>
                  <a:srgbClr val="00A29E"/>
                </a:solidFill>
                <a:latin typeface="Book Antiqua" panose="02040602050305030304" pitchFamily="18" charset="0"/>
              </a:rPr>
              <a:t>Fallas Recursos infraestructura, Tecnológicos-Insumos-Humanos   </a:t>
            </a:r>
          </a:p>
          <a:p>
            <a:pPr algn="ctr"/>
            <a:endParaRPr lang="es-CO" sz="3200" dirty="0">
              <a:solidFill>
                <a:srgbClr val="00A29E"/>
              </a:solidFill>
              <a:latin typeface="Book Antiqua" panose="02040602050305030304" pitchFamily="18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B43DDB1B-3F20-EB6C-B65C-61D94E4BDD80}"/>
              </a:ext>
            </a:extLst>
          </p:cNvPr>
          <p:cNvSpPr txBox="1"/>
          <p:nvPr/>
        </p:nvSpPr>
        <p:spPr>
          <a:xfrm>
            <a:off x="1717246" y="5886857"/>
            <a:ext cx="110546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i="1" dirty="0">
                <a:solidFill>
                  <a:srgbClr val="00A29E"/>
                </a:solidFill>
                <a:latin typeface="Book Antiqua" panose="02040602050305030304" pitchFamily="18" charset="0"/>
              </a:rPr>
              <a:t>Sistema de Información gerencial  Clínico epidemiológico</a:t>
            </a:r>
          </a:p>
          <a:p>
            <a:pPr algn="ctr"/>
            <a:endParaRPr lang="es-CO" sz="3200" dirty="0">
              <a:solidFill>
                <a:srgbClr val="00A29E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CO" sz="3200" b="1" i="1" dirty="0">
                <a:solidFill>
                  <a:srgbClr val="00A29E"/>
                </a:solidFill>
                <a:latin typeface="Book Antiqua" panose="02040602050305030304" pitchFamily="18" charset="0"/>
              </a:rPr>
              <a:t>Base de datos 2012 </a:t>
            </a:r>
            <a:r>
              <a:rPr lang="es-CO" sz="3200" dirty="0">
                <a:solidFill>
                  <a:srgbClr val="00A29E"/>
                </a:solidFill>
                <a:latin typeface="Book Antiqua" panose="02040602050305030304" pitchFamily="18" charset="0"/>
              </a:rPr>
              <a:t>a la fecha  Red C-A-H   adscrita al MPPS</a:t>
            </a:r>
          </a:p>
          <a:p>
            <a:pPr algn="ctr"/>
            <a:r>
              <a:rPr lang="es-CO" sz="3200" dirty="0">
                <a:solidFill>
                  <a:srgbClr val="00A29E"/>
                </a:solidFill>
                <a:latin typeface="Book Antiqua" panose="02040602050305030304" pitchFamily="18" charset="0"/>
              </a:rPr>
              <a:t>    </a:t>
            </a:r>
          </a:p>
          <a:p>
            <a:pPr algn="ctr"/>
            <a:r>
              <a:rPr lang="es-CO" sz="3200" dirty="0">
                <a:solidFill>
                  <a:srgbClr val="00A29E"/>
                </a:solidFill>
                <a:latin typeface="Book Antiqua" panose="02040602050305030304" pitchFamily="18" charset="0"/>
              </a:rPr>
              <a:t>Particularidades Unidades notificantes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A9134AB7-AA0A-F4B0-4406-91C3602900E5}"/>
              </a:ext>
            </a:extLst>
          </p:cNvPr>
          <p:cNvSpPr/>
          <p:nvPr/>
        </p:nvSpPr>
        <p:spPr>
          <a:xfrm>
            <a:off x="295589" y="5798558"/>
            <a:ext cx="1458655" cy="1458655"/>
          </a:xfrm>
          <a:prstGeom prst="ellipse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120D9FF7-AEB1-BDF5-C836-5339C0F80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2" y="5886857"/>
            <a:ext cx="1032781" cy="1049615"/>
          </a:xfrm>
          <a:prstGeom prst="rect">
            <a:avLst/>
          </a:prstGeom>
        </p:spPr>
      </p:pic>
      <p:sp>
        <p:nvSpPr>
          <p:cNvPr id="68" name="Elipse 67">
            <a:extLst>
              <a:ext uri="{FF2B5EF4-FFF2-40B4-BE49-F238E27FC236}">
                <a16:creationId xmlns:a16="http://schemas.microsoft.com/office/drawing/2014/main" id="{97BEAC3B-8F73-FA79-76F5-ECCFFDD0E1A5}"/>
              </a:ext>
            </a:extLst>
          </p:cNvPr>
          <p:cNvSpPr/>
          <p:nvPr/>
        </p:nvSpPr>
        <p:spPr>
          <a:xfrm>
            <a:off x="274514" y="2567762"/>
            <a:ext cx="1458655" cy="1458655"/>
          </a:xfrm>
          <a:prstGeom prst="ellipse">
            <a:avLst/>
          </a:prstGeom>
          <a:solidFill>
            <a:srgbClr val="00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69" name="Freeform: Shape 33">
            <a:extLst>
              <a:ext uri="{FF2B5EF4-FFF2-40B4-BE49-F238E27FC236}">
                <a16:creationId xmlns:a16="http://schemas.microsoft.com/office/drawing/2014/main" id="{4442B517-B296-81A8-3FA0-819214369DE9}"/>
              </a:ext>
            </a:extLst>
          </p:cNvPr>
          <p:cNvSpPr/>
          <p:nvPr/>
        </p:nvSpPr>
        <p:spPr>
          <a:xfrm>
            <a:off x="675283" y="2962478"/>
            <a:ext cx="552577" cy="741050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700"/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B261BE98-D241-10EB-D5A6-9444C2151F19}"/>
              </a:ext>
            </a:extLst>
          </p:cNvPr>
          <p:cNvSpPr/>
          <p:nvPr/>
        </p:nvSpPr>
        <p:spPr>
          <a:xfrm>
            <a:off x="14525231" y="543112"/>
            <a:ext cx="3689623" cy="1225249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>
                <a:solidFill>
                  <a:schemeClr val="bg1"/>
                </a:solidFill>
                <a:latin typeface="Book Antiqua" panose="02040602050305030304" pitchFamily="18" charset="0"/>
              </a:rPr>
              <a:t>Programa Nacional  de Salud Bucal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DE79A480-993C-60C8-612A-F3F39117FB3E}"/>
              </a:ext>
            </a:extLst>
          </p:cNvPr>
          <p:cNvSpPr/>
          <p:nvPr/>
        </p:nvSpPr>
        <p:spPr>
          <a:xfrm>
            <a:off x="7337641" y="492621"/>
            <a:ext cx="3182912" cy="1225249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GENERAL DE PROGRAMAS DE SALUD</a:t>
            </a:r>
            <a:endParaRPr lang="es-ES" sz="18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B38F04A-D0C4-6DC3-4C55-1B2E01E368A6}"/>
              </a:ext>
            </a:extLst>
          </p:cNvPr>
          <p:cNvSpPr/>
          <p:nvPr/>
        </p:nvSpPr>
        <p:spPr>
          <a:xfrm>
            <a:off x="10978733" y="543112"/>
            <a:ext cx="3182912" cy="1225249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DIRECCIÓN DE ENFERMEDADES CRÓNICAS NO TRANSMISIBLES</a:t>
            </a:r>
            <a:endParaRPr lang="es-ES" sz="18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9648FAA1-4508-5013-2356-6637E545DFDB}"/>
              </a:ext>
            </a:extLst>
          </p:cNvPr>
          <p:cNvSpPr/>
          <p:nvPr/>
        </p:nvSpPr>
        <p:spPr>
          <a:xfrm>
            <a:off x="3906785" y="538552"/>
            <a:ext cx="3132330" cy="1225249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i="1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VICEMINISTERIO DE REDES Y SALUD COLECTIVA</a:t>
            </a:r>
            <a:endParaRPr lang="es-ES" sz="18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93869F57-CFCB-A9DC-1A10-CEC7290352FC}"/>
              </a:ext>
            </a:extLst>
          </p:cNvPr>
          <p:cNvSpPr txBox="1"/>
          <p:nvPr/>
        </p:nvSpPr>
        <p:spPr>
          <a:xfrm>
            <a:off x="9795202" y="2191246"/>
            <a:ext cx="61212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rgbClr val="00A29E"/>
                </a:solidFill>
                <a:latin typeface="Book Antiqua" panose="02040602050305030304" pitchFamily="18" charset="0"/>
              </a:rPr>
              <a:t>Población 0 14 años </a:t>
            </a:r>
          </a:p>
          <a:p>
            <a:pPr algn="ctr"/>
            <a:r>
              <a:rPr lang="es-CO" sz="2800" dirty="0">
                <a:solidFill>
                  <a:srgbClr val="00A29E"/>
                </a:solidFill>
                <a:latin typeface="Book Antiqua" panose="02040602050305030304" pitchFamily="18" charset="0"/>
              </a:rPr>
              <a:t>Embarazadas</a:t>
            </a:r>
          </a:p>
          <a:p>
            <a:pPr algn="ctr"/>
            <a:r>
              <a:rPr lang="es-CO" sz="2800" dirty="0">
                <a:solidFill>
                  <a:srgbClr val="00A29E"/>
                </a:solidFill>
                <a:latin typeface="Book Antiqua" panose="02040602050305030304" pitchFamily="18" charset="0"/>
              </a:rPr>
              <a:t>Personas ECN</a:t>
            </a:r>
          </a:p>
          <a:p>
            <a:pPr algn="ctr"/>
            <a:r>
              <a:rPr lang="es-CO" sz="2800" dirty="0">
                <a:solidFill>
                  <a:srgbClr val="00A29E"/>
                </a:solidFill>
                <a:latin typeface="Book Antiqua" panose="02040602050305030304" pitchFamily="18" charset="0"/>
              </a:rPr>
              <a:t>Discapacidad </a:t>
            </a:r>
          </a:p>
          <a:p>
            <a:pPr algn="ctr"/>
            <a:r>
              <a:rPr lang="es-CO" sz="2800" dirty="0">
                <a:solidFill>
                  <a:srgbClr val="00A29E"/>
                </a:solidFill>
                <a:latin typeface="Book Antiqua" panose="02040602050305030304" pitchFamily="18" charset="0"/>
              </a:rPr>
              <a:t>Adulto mayor</a:t>
            </a:r>
          </a:p>
          <a:p>
            <a:pPr algn="ctr"/>
            <a:r>
              <a:rPr lang="es-CO" sz="2800" dirty="0">
                <a:solidFill>
                  <a:srgbClr val="00A29E"/>
                </a:solidFill>
                <a:latin typeface="Book Antiqua" panose="02040602050305030304" pitchFamily="18" charset="0"/>
              </a:rPr>
              <a:t>Población indígena </a:t>
            </a:r>
          </a:p>
        </p:txBody>
      </p:sp>
      <p:pic>
        <p:nvPicPr>
          <p:cNvPr id="78" name="Picture 136">
            <a:extLst>
              <a:ext uri="{FF2B5EF4-FFF2-40B4-BE49-F238E27FC236}">
                <a16:creationId xmlns:a16="http://schemas.microsoft.com/office/drawing/2014/main" id="{35F03BBC-C7B3-1BA1-C6B6-AFFB8DCCA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4" y="432678"/>
            <a:ext cx="3419475" cy="122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Diagrama de flujo: documento 87">
            <a:extLst>
              <a:ext uri="{FF2B5EF4-FFF2-40B4-BE49-F238E27FC236}">
                <a16:creationId xmlns:a16="http://schemas.microsoft.com/office/drawing/2014/main" id="{93C196A9-BE8F-1C8C-C8CF-5D2E9DCCD6D2}"/>
              </a:ext>
            </a:extLst>
          </p:cNvPr>
          <p:cNvSpPr/>
          <p:nvPr/>
        </p:nvSpPr>
        <p:spPr>
          <a:xfrm>
            <a:off x="3759823" y="8516563"/>
            <a:ext cx="2329291" cy="1480507"/>
          </a:xfrm>
          <a:prstGeom prst="flowChartDocumen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b="1" i="0" u="none" strike="noStrike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HISTORIA CLINICA ODONTOLOGICA - SIS  01/SB</a:t>
            </a:r>
            <a:r>
              <a:rPr lang="es-ES" dirty="0">
                <a:solidFill>
                  <a:srgbClr val="000066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91" name="Diagrama de flujo: documento 90">
            <a:extLst>
              <a:ext uri="{FF2B5EF4-FFF2-40B4-BE49-F238E27FC236}">
                <a16:creationId xmlns:a16="http://schemas.microsoft.com/office/drawing/2014/main" id="{821D3403-DD18-4C43-8F1F-5554378F2E63}"/>
              </a:ext>
            </a:extLst>
          </p:cNvPr>
          <p:cNvSpPr/>
          <p:nvPr/>
        </p:nvSpPr>
        <p:spPr>
          <a:xfrm>
            <a:off x="11251953" y="8539793"/>
            <a:ext cx="2303891" cy="1480507"/>
          </a:xfrm>
          <a:prstGeom prst="flowChartDocumen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b="1" i="0" u="none" strike="noStrike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REGISTRO   MENSUAL- SIS 04/SB</a:t>
            </a:r>
            <a:r>
              <a:rPr lang="es-ES" sz="1800" dirty="0">
                <a:solidFill>
                  <a:srgbClr val="000066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92" name="Diagrama de flujo: documento 91">
            <a:extLst>
              <a:ext uri="{FF2B5EF4-FFF2-40B4-BE49-F238E27FC236}">
                <a16:creationId xmlns:a16="http://schemas.microsoft.com/office/drawing/2014/main" id="{4E858BD6-67A1-EFCE-A40E-89E3F27BDDC4}"/>
              </a:ext>
            </a:extLst>
          </p:cNvPr>
          <p:cNvSpPr/>
          <p:nvPr/>
        </p:nvSpPr>
        <p:spPr>
          <a:xfrm>
            <a:off x="14953192" y="8592909"/>
            <a:ext cx="2329291" cy="1374274"/>
          </a:xfrm>
          <a:prstGeom prst="flowChartDocumen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b="1" i="0" u="none" strike="noStrike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CONSOLIDADO NACIONAL </a:t>
            </a:r>
          </a:p>
          <a:p>
            <a:pPr algn="ctr"/>
            <a:r>
              <a:rPr lang="es-ES" b="1" dirty="0">
                <a:solidFill>
                  <a:srgbClr val="000066"/>
                </a:solidFill>
                <a:latin typeface="Book Antiqua" panose="02040602050305030304" pitchFamily="18" charset="0"/>
              </a:rPr>
              <a:t>2 semestres </a:t>
            </a:r>
            <a:endParaRPr lang="es-ES" sz="18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94" name="Diagrama de flujo: documento 93">
            <a:extLst>
              <a:ext uri="{FF2B5EF4-FFF2-40B4-BE49-F238E27FC236}">
                <a16:creationId xmlns:a16="http://schemas.microsoft.com/office/drawing/2014/main" id="{2B20252F-727E-51FB-783D-39382B934ECC}"/>
              </a:ext>
            </a:extLst>
          </p:cNvPr>
          <p:cNvSpPr/>
          <p:nvPr/>
        </p:nvSpPr>
        <p:spPr>
          <a:xfrm>
            <a:off x="7525313" y="8532083"/>
            <a:ext cx="2329291" cy="1524104"/>
          </a:xfrm>
          <a:prstGeom prst="flowChartDocumen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b="1" i="0" u="none" strike="noStrike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REGISTRO  DIARIO  DE  ACTIVIDADES  - SIS 02/SB</a:t>
            </a:r>
            <a:r>
              <a:rPr lang="es-ES" sz="1800" dirty="0">
                <a:solidFill>
                  <a:srgbClr val="000066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95" name="Diagrama de flujo: multidocumento 94">
            <a:extLst>
              <a:ext uri="{FF2B5EF4-FFF2-40B4-BE49-F238E27FC236}">
                <a16:creationId xmlns:a16="http://schemas.microsoft.com/office/drawing/2014/main" id="{3ADE38F8-AD90-2B5E-B000-713DA9649F1B}"/>
              </a:ext>
            </a:extLst>
          </p:cNvPr>
          <p:cNvSpPr/>
          <p:nvPr/>
        </p:nvSpPr>
        <p:spPr>
          <a:xfrm>
            <a:off x="14605431" y="5143130"/>
            <a:ext cx="2952142" cy="2020850"/>
          </a:xfrm>
          <a:prstGeom prst="flowChartMultidocumen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0066"/>
                </a:solidFill>
              </a:rPr>
              <a:t>Municipal</a:t>
            </a:r>
          </a:p>
          <a:p>
            <a:pPr algn="ctr"/>
            <a:r>
              <a:rPr lang="es-ES" dirty="0">
                <a:solidFill>
                  <a:srgbClr val="000066"/>
                </a:solidFill>
              </a:rPr>
              <a:t>estadal</a:t>
            </a:r>
          </a:p>
          <a:p>
            <a:pPr algn="ctr"/>
            <a:r>
              <a:rPr lang="es-ES" dirty="0">
                <a:solidFill>
                  <a:srgbClr val="000066"/>
                </a:solidFill>
              </a:rPr>
              <a:t>Regional Nacional</a:t>
            </a:r>
          </a:p>
          <a:p>
            <a:pPr algn="ctr"/>
            <a:r>
              <a:rPr lang="es-ES" dirty="0">
                <a:solidFill>
                  <a:srgbClr val="000066"/>
                </a:solidFill>
              </a:rPr>
              <a:t>Periodicidad  </a:t>
            </a:r>
          </a:p>
        </p:txBody>
      </p:sp>
      <p:sp>
        <p:nvSpPr>
          <p:cNvPr id="98" name="Flecha: hacia abajo 97">
            <a:extLst>
              <a:ext uri="{FF2B5EF4-FFF2-40B4-BE49-F238E27FC236}">
                <a16:creationId xmlns:a16="http://schemas.microsoft.com/office/drawing/2014/main" id="{7A5ADAFD-A844-3AD5-8699-3B5701864165}"/>
              </a:ext>
            </a:extLst>
          </p:cNvPr>
          <p:cNvSpPr/>
          <p:nvPr/>
        </p:nvSpPr>
        <p:spPr>
          <a:xfrm>
            <a:off x="5009025" y="4692737"/>
            <a:ext cx="927850" cy="11941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Flecha: a la derecha 98">
            <a:extLst>
              <a:ext uri="{FF2B5EF4-FFF2-40B4-BE49-F238E27FC236}">
                <a16:creationId xmlns:a16="http://schemas.microsoft.com/office/drawing/2014/main" id="{C76F90CF-E383-E7D1-1F38-40BD046BCB6D}"/>
              </a:ext>
            </a:extLst>
          </p:cNvPr>
          <p:cNvSpPr/>
          <p:nvPr/>
        </p:nvSpPr>
        <p:spPr>
          <a:xfrm>
            <a:off x="12694199" y="5682396"/>
            <a:ext cx="1668644" cy="11941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A742B1E0-DF73-E565-BC4A-C7D0BEB7A68F}"/>
              </a:ext>
            </a:extLst>
          </p:cNvPr>
          <p:cNvCxnSpPr>
            <a:stCxn id="88" idx="3"/>
            <a:endCxn id="94" idx="1"/>
          </p:cNvCxnSpPr>
          <p:nvPr/>
        </p:nvCxnSpPr>
        <p:spPr>
          <a:xfrm>
            <a:off x="6089114" y="9256817"/>
            <a:ext cx="1436199" cy="373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F3A8A8D6-10C0-D7BE-666D-19FF25AA9BCB}"/>
              </a:ext>
            </a:extLst>
          </p:cNvPr>
          <p:cNvCxnSpPr/>
          <p:nvPr/>
        </p:nvCxnSpPr>
        <p:spPr>
          <a:xfrm flipV="1">
            <a:off x="9854604" y="9142651"/>
            <a:ext cx="1397348" cy="188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1E2708BA-4A8C-48AC-0CE6-D2BD8059DFE6}"/>
              </a:ext>
            </a:extLst>
          </p:cNvPr>
          <p:cNvCxnSpPr/>
          <p:nvPr/>
        </p:nvCxnSpPr>
        <p:spPr>
          <a:xfrm flipV="1">
            <a:off x="13555844" y="9191928"/>
            <a:ext cx="1397348" cy="188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88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Hexagon 4">
            <a:extLst>
              <a:ext uri="{FF2B5EF4-FFF2-40B4-BE49-F238E27FC236}">
                <a16:creationId xmlns:a16="http://schemas.microsoft.com/office/drawing/2014/main" id="{4D29E5D5-958A-4B54-9A35-33E132AAD0AF}"/>
              </a:ext>
            </a:extLst>
          </p:cNvPr>
          <p:cNvSpPr/>
          <p:nvPr/>
        </p:nvSpPr>
        <p:spPr>
          <a:xfrm rot="16200000">
            <a:off x="4096863" y="4726368"/>
            <a:ext cx="3437646" cy="2680487"/>
          </a:xfrm>
          <a:prstGeom prst="hexagon">
            <a:avLst/>
          </a:prstGeom>
          <a:solidFill>
            <a:srgbClr val="1A6B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ko-KR" altLang="en-US" sz="4050" kern="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cxnSp>
        <p:nvCxnSpPr>
          <p:cNvPr id="42" name="Straight Connector 5">
            <a:extLst>
              <a:ext uri="{FF2B5EF4-FFF2-40B4-BE49-F238E27FC236}">
                <a16:creationId xmlns:a16="http://schemas.microsoft.com/office/drawing/2014/main" id="{EB3045F5-66DF-49F0-BAA4-00D7A69BF84F}"/>
              </a:ext>
            </a:extLst>
          </p:cNvPr>
          <p:cNvCxnSpPr>
            <a:cxnSpLocks/>
            <a:endCxn id="41" idx="5"/>
          </p:cNvCxnSpPr>
          <p:nvPr/>
        </p:nvCxnSpPr>
        <p:spPr>
          <a:xfrm>
            <a:off x="2703157" y="4416593"/>
            <a:ext cx="1772286" cy="601318"/>
          </a:xfrm>
          <a:prstGeom prst="line">
            <a:avLst/>
          </a:prstGeom>
          <a:noFill/>
          <a:ln w="12700" cap="flat" cmpd="sng" algn="ctr">
            <a:solidFill>
              <a:srgbClr val="7CC8EC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4" name="Straight Connector 7">
            <a:extLst>
              <a:ext uri="{FF2B5EF4-FFF2-40B4-BE49-F238E27FC236}">
                <a16:creationId xmlns:a16="http://schemas.microsoft.com/office/drawing/2014/main" id="{DA036D80-11E4-4A0C-8824-8C9F434B6A67}"/>
              </a:ext>
            </a:extLst>
          </p:cNvPr>
          <p:cNvCxnSpPr>
            <a:cxnSpLocks/>
          </p:cNvCxnSpPr>
          <p:nvPr/>
        </p:nvCxnSpPr>
        <p:spPr>
          <a:xfrm flipV="1">
            <a:off x="2544016" y="7133273"/>
            <a:ext cx="1860878" cy="1323696"/>
          </a:xfrm>
          <a:prstGeom prst="line">
            <a:avLst/>
          </a:prstGeom>
          <a:noFill/>
          <a:ln w="12700" cap="flat" cmpd="sng" algn="ctr">
            <a:solidFill>
              <a:srgbClr val="84CCC6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6" name="Straight Connector 9">
            <a:extLst>
              <a:ext uri="{FF2B5EF4-FFF2-40B4-BE49-F238E27FC236}">
                <a16:creationId xmlns:a16="http://schemas.microsoft.com/office/drawing/2014/main" id="{BD0CE29F-7DDB-4E13-9C9A-380C29FB0540}"/>
              </a:ext>
            </a:extLst>
          </p:cNvPr>
          <p:cNvCxnSpPr>
            <a:cxnSpLocks/>
          </p:cNvCxnSpPr>
          <p:nvPr/>
        </p:nvCxnSpPr>
        <p:spPr>
          <a:xfrm flipH="1" flipV="1">
            <a:off x="7155930" y="7230504"/>
            <a:ext cx="2075894" cy="1385908"/>
          </a:xfrm>
          <a:prstGeom prst="line">
            <a:avLst/>
          </a:prstGeom>
          <a:noFill/>
          <a:ln w="12700" cap="flat" cmpd="sng" algn="ctr">
            <a:solidFill>
              <a:srgbClr val="F8D45E"/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47" name="Straight Connector 10">
            <a:extLst>
              <a:ext uri="{FF2B5EF4-FFF2-40B4-BE49-F238E27FC236}">
                <a16:creationId xmlns:a16="http://schemas.microsoft.com/office/drawing/2014/main" id="{079A7B90-3C6A-4F42-BE34-73C338839D2F}"/>
              </a:ext>
            </a:extLst>
          </p:cNvPr>
          <p:cNvCxnSpPr>
            <a:cxnSpLocks/>
          </p:cNvCxnSpPr>
          <p:nvPr/>
        </p:nvCxnSpPr>
        <p:spPr>
          <a:xfrm flipV="1">
            <a:off x="7210762" y="4213228"/>
            <a:ext cx="1543745" cy="801676"/>
          </a:xfrm>
          <a:prstGeom prst="line">
            <a:avLst/>
          </a:prstGeom>
          <a:noFill/>
          <a:ln w="12700" cap="flat" cmpd="sng" algn="ctr">
            <a:solidFill>
              <a:srgbClr val="F27161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50" name="TextBox 13">
            <a:extLst>
              <a:ext uri="{FF2B5EF4-FFF2-40B4-BE49-F238E27FC236}">
                <a16:creationId xmlns:a16="http://schemas.microsoft.com/office/drawing/2014/main" id="{432C9D44-C6CF-430B-B39F-60F8A630D113}"/>
              </a:ext>
            </a:extLst>
          </p:cNvPr>
          <p:cNvSpPr txBox="1"/>
          <p:nvPr/>
        </p:nvSpPr>
        <p:spPr>
          <a:xfrm>
            <a:off x="7028298" y="8744357"/>
            <a:ext cx="4241693" cy="1938992"/>
          </a:xfrm>
          <a:prstGeom prst="rect">
            <a:avLst/>
          </a:prstGeom>
          <a:noFill/>
        </p:spPr>
        <p:txBody>
          <a:bodyPr wrap="square" lIns="162000" rIns="162000" rtlCol="0">
            <a:spAutoFit/>
          </a:bodyPr>
          <a:lstStyle/>
          <a:p>
            <a:pPr algn="ctr"/>
            <a:r>
              <a:rPr lang="en-US" altLang="ko-KR" sz="24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Morbilidad</a:t>
            </a:r>
            <a:endParaRPr lang="en-US" altLang="ko-KR" sz="2400" dirty="0">
              <a:solidFill>
                <a:srgbClr val="000066"/>
              </a:solidFill>
              <a:latin typeface="Book Antiqua" panose="02040602050305030304" pitchFamily="18" charset="0"/>
              <a:ea typeface="Arial Unicode MS"/>
              <a:cs typeface="Arial" pitchFamily="34" charset="0"/>
            </a:endParaRPr>
          </a:p>
          <a:p>
            <a:pPr algn="ctr"/>
            <a:r>
              <a:rPr lang="en-US" altLang="ko-KR" sz="24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Caries, </a:t>
            </a:r>
            <a:r>
              <a:rPr lang="en-US" altLang="ko-KR" sz="24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Enf</a:t>
            </a:r>
            <a:r>
              <a:rPr lang="en-US" altLang="ko-KR" sz="24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periodontal</a:t>
            </a:r>
          </a:p>
          <a:p>
            <a:pPr algn="ctr"/>
            <a:r>
              <a:rPr lang="en-US" altLang="ko-KR" sz="24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Fluorosis, </a:t>
            </a:r>
            <a:r>
              <a:rPr lang="en-US" altLang="ko-KR" sz="24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Malformaciones</a:t>
            </a:r>
            <a:r>
              <a:rPr lang="en-US" altLang="ko-KR" sz="24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</a:t>
            </a:r>
          </a:p>
          <a:p>
            <a:pPr algn="ctr"/>
            <a:r>
              <a:rPr lang="en-US" altLang="ko-KR" sz="24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Estomatitis</a:t>
            </a:r>
            <a:endParaRPr lang="en-US" altLang="ko-KR" sz="2400" dirty="0">
              <a:solidFill>
                <a:srgbClr val="000066"/>
              </a:solidFill>
              <a:latin typeface="Book Antiqua" panose="02040602050305030304" pitchFamily="18" charset="0"/>
              <a:ea typeface="Arial Unicode MS"/>
              <a:cs typeface="Arial" pitchFamily="34" charset="0"/>
            </a:endParaRPr>
          </a:p>
          <a:p>
            <a:pPr algn="ctr"/>
            <a:endParaRPr lang="en-US" altLang="ko-KR" sz="2400" dirty="0">
              <a:solidFill>
                <a:srgbClr val="000066"/>
              </a:solidFill>
              <a:latin typeface="Book Antiqua" panose="02040602050305030304" pitchFamily="18" charset="0"/>
              <a:ea typeface="Arial Unicode MS"/>
              <a:cs typeface="Arial" pitchFamily="34" charset="0"/>
            </a:endParaRPr>
          </a:p>
        </p:txBody>
      </p:sp>
      <p:sp>
        <p:nvSpPr>
          <p:cNvPr id="53" name="TextBox 16">
            <a:extLst>
              <a:ext uri="{FF2B5EF4-FFF2-40B4-BE49-F238E27FC236}">
                <a16:creationId xmlns:a16="http://schemas.microsoft.com/office/drawing/2014/main" id="{D27A52BE-1450-4183-ACA8-0773C729DA91}"/>
              </a:ext>
            </a:extLst>
          </p:cNvPr>
          <p:cNvSpPr txBox="1"/>
          <p:nvPr/>
        </p:nvSpPr>
        <p:spPr>
          <a:xfrm>
            <a:off x="7587483" y="2540013"/>
            <a:ext cx="3402803" cy="1569660"/>
          </a:xfrm>
          <a:prstGeom prst="rect">
            <a:avLst/>
          </a:prstGeom>
          <a:noFill/>
        </p:spPr>
        <p:txBody>
          <a:bodyPr wrap="square" lIns="162000" rIns="162000" rtlCol="0">
            <a:spAutoFit/>
          </a:bodyPr>
          <a:lstStyle/>
          <a:p>
            <a:pPr algn="ctr"/>
            <a:endParaRPr lang="en-US" altLang="ko-KR" sz="2400" dirty="0">
              <a:solidFill>
                <a:srgbClr val="000066"/>
              </a:solidFill>
              <a:latin typeface="Book Antiqua" panose="02040602050305030304" pitchFamily="18" charset="0"/>
              <a:ea typeface="Arial Unicode MS"/>
              <a:cs typeface="Arial" pitchFamily="34" charset="0"/>
            </a:endParaRPr>
          </a:p>
          <a:p>
            <a:pPr algn="ctr"/>
            <a:r>
              <a:rPr lang="en-US" altLang="ko-KR" sz="24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Rehabilitación</a:t>
            </a:r>
            <a:endParaRPr lang="en-US" altLang="ko-KR" sz="2400" dirty="0">
              <a:solidFill>
                <a:srgbClr val="000066"/>
              </a:solidFill>
              <a:latin typeface="Book Antiqua" panose="02040602050305030304" pitchFamily="18" charset="0"/>
              <a:ea typeface="Arial Unicode MS"/>
              <a:cs typeface="Arial" pitchFamily="34" charset="0"/>
            </a:endParaRPr>
          </a:p>
          <a:p>
            <a:pPr algn="ctr"/>
            <a:r>
              <a:rPr lang="en-US" altLang="ko-KR" sz="24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DPR FIJAS TOTAL</a:t>
            </a:r>
          </a:p>
          <a:p>
            <a:pPr algn="ctr"/>
            <a:r>
              <a:rPr lang="en-US" altLang="ko-KR" sz="24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Edentulo</a:t>
            </a:r>
            <a:r>
              <a:rPr lang="en-US" altLang="ko-KR" sz="24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o  </a:t>
            </a:r>
            <a:r>
              <a:rPr lang="en-US" altLang="ko-KR" sz="24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Dentulo</a:t>
            </a:r>
            <a:r>
              <a:rPr lang="en-US" altLang="ko-KR" sz="24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.</a:t>
            </a:r>
          </a:p>
        </p:txBody>
      </p:sp>
      <p:sp>
        <p:nvSpPr>
          <p:cNvPr id="57" name="TextBox 20">
            <a:extLst>
              <a:ext uri="{FF2B5EF4-FFF2-40B4-BE49-F238E27FC236}">
                <a16:creationId xmlns:a16="http://schemas.microsoft.com/office/drawing/2014/main" id="{69296C9D-C4EF-41C7-81FB-493554ADA61D}"/>
              </a:ext>
            </a:extLst>
          </p:cNvPr>
          <p:cNvSpPr txBox="1"/>
          <p:nvPr/>
        </p:nvSpPr>
        <p:spPr>
          <a:xfrm>
            <a:off x="275070" y="8794052"/>
            <a:ext cx="3819718" cy="1077218"/>
          </a:xfrm>
          <a:prstGeom prst="rect">
            <a:avLst/>
          </a:prstGeom>
          <a:noFill/>
        </p:spPr>
        <p:txBody>
          <a:bodyPr wrap="square" lIns="162000" rIns="162000" rtlCol="0">
            <a:spAutoFit/>
          </a:bodyPr>
          <a:lstStyle/>
          <a:p>
            <a:pPr algn="ctr"/>
            <a:r>
              <a:rPr lang="en-US" altLang="ko-KR" sz="2400" b="1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Hábitos</a:t>
            </a:r>
            <a:r>
              <a:rPr lang="en-US" altLang="ko-KR" sz="2400" b="1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psicobiologicos</a:t>
            </a:r>
            <a:endParaRPr lang="en-US" altLang="ko-KR" sz="2400" b="1" dirty="0">
              <a:solidFill>
                <a:srgbClr val="000066"/>
              </a:solidFill>
              <a:latin typeface="Book Antiqua" panose="02040602050305030304" pitchFamily="18" charset="0"/>
              <a:ea typeface="Arial Unicode MS"/>
              <a:cs typeface="Arial" pitchFamily="34" charset="0"/>
            </a:endParaRPr>
          </a:p>
          <a:p>
            <a:pPr algn="ctr"/>
            <a:r>
              <a:rPr lang="en-US" altLang="ko-KR" sz="2000" b="1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Estilo</a:t>
            </a:r>
            <a:r>
              <a:rPr lang="en-US" altLang="ko-KR" sz="2000" b="1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de  Vida</a:t>
            </a:r>
          </a:p>
          <a:p>
            <a:pPr algn="ctr"/>
            <a:r>
              <a:rPr lang="en-US" altLang="ko-KR" sz="2000" b="1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Hábitos</a:t>
            </a:r>
            <a:r>
              <a:rPr lang="en-US" altLang="ko-KR" sz="2000" b="1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bucales</a:t>
            </a:r>
            <a:r>
              <a:rPr lang="en-US" altLang="ko-KR" sz="2000" b="1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 </a:t>
            </a:r>
            <a:endParaRPr lang="ko-KR" altLang="en-US" sz="2000" b="1" dirty="0">
              <a:solidFill>
                <a:srgbClr val="000066"/>
              </a:solidFill>
              <a:latin typeface="Book Antiqua" panose="02040602050305030304" pitchFamily="18" charset="0"/>
              <a:ea typeface="Arial Unicode MS"/>
              <a:cs typeface="Arial" pitchFamily="34" charset="0"/>
            </a:endParaRPr>
          </a:p>
        </p:txBody>
      </p:sp>
      <p:sp>
        <p:nvSpPr>
          <p:cNvPr id="59" name="TextBox 22">
            <a:extLst>
              <a:ext uri="{FF2B5EF4-FFF2-40B4-BE49-F238E27FC236}">
                <a16:creationId xmlns:a16="http://schemas.microsoft.com/office/drawing/2014/main" id="{5ACCA5B3-D4D1-4E1E-A36F-054ED245E3D7}"/>
              </a:ext>
            </a:extLst>
          </p:cNvPr>
          <p:cNvSpPr txBox="1"/>
          <p:nvPr/>
        </p:nvSpPr>
        <p:spPr>
          <a:xfrm>
            <a:off x="-262072" y="3154307"/>
            <a:ext cx="3903335" cy="3046988"/>
          </a:xfrm>
          <a:prstGeom prst="rect">
            <a:avLst/>
          </a:prstGeom>
          <a:noFill/>
        </p:spPr>
        <p:txBody>
          <a:bodyPr wrap="square" lIns="162000" rIns="162000" rtlCol="0">
            <a:spAutoFit/>
          </a:bodyPr>
          <a:lstStyle/>
          <a:p>
            <a:pPr algn="ctr"/>
            <a:endParaRPr lang="en-US" altLang="ko-KR" sz="2400" dirty="0">
              <a:solidFill>
                <a:srgbClr val="000066"/>
              </a:solidFill>
              <a:latin typeface="Book Antiqua" panose="02040602050305030304" pitchFamily="18" charset="0"/>
              <a:ea typeface="Arial Unicode MS"/>
              <a:cs typeface="Arial" pitchFamily="34" charset="0"/>
            </a:endParaRPr>
          </a:p>
          <a:p>
            <a:pPr algn="ctr"/>
            <a:r>
              <a:rPr lang="en-US" altLang="ko-KR" sz="24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Persona </a:t>
            </a:r>
          </a:p>
          <a:p>
            <a:pPr algn="ctr"/>
            <a:r>
              <a:rPr lang="en-US" altLang="ko-KR" sz="24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Antecedentes</a:t>
            </a:r>
            <a:r>
              <a:rPr lang="en-US" altLang="ko-KR" sz="24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</a:t>
            </a:r>
          </a:p>
          <a:p>
            <a:pPr algn="ctr"/>
            <a:r>
              <a:rPr lang="en-US" altLang="ko-KR" sz="24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EC,EI,ETS</a:t>
            </a:r>
          </a:p>
          <a:p>
            <a:pPr algn="ctr"/>
            <a:r>
              <a:rPr lang="en-US" altLang="ko-KR" sz="24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Condiciones</a:t>
            </a:r>
            <a:endParaRPr lang="en-US" altLang="ko-KR" sz="2400" dirty="0">
              <a:solidFill>
                <a:srgbClr val="000066"/>
              </a:solidFill>
              <a:latin typeface="Book Antiqua" panose="02040602050305030304" pitchFamily="18" charset="0"/>
              <a:ea typeface="Arial Unicode MS"/>
              <a:cs typeface="Arial" pitchFamily="34" charset="0"/>
            </a:endParaRPr>
          </a:p>
          <a:p>
            <a:pPr algn="ctr"/>
            <a:r>
              <a:rPr lang="en-US" altLang="ko-KR" sz="24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Irritantes</a:t>
            </a:r>
            <a:r>
              <a:rPr lang="en-US" altLang="ko-KR" sz="24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locales</a:t>
            </a:r>
          </a:p>
          <a:p>
            <a:pPr algn="ctr"/>
            <a:r>
              <a:rPr lang="en-US" altLang="ko-KR" sz="24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Patologia</a:t>
            </a:r>
            <a:r>
              <a:rPr lang="en-US" altLang="ko-KR" sz="24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</a:t>
            </a:r>
            <a:r>
              <a:rPr lang="en-US" altLang="ko-KR" sz="2400" dirty="0" err="1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Pulpar</a:t>
            </a:r>
            <a:r>
              <a:rPr lang="en-US" altLang="ko-KR" sz="24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 </a:t>
            </a:r>
          </a:p>
          <a:p>
            <a:pPr algn="ctr"/>
            <a:r>
              <a:rPr lang="en-US" altLang="ko-KR" sz="2400" dirty="0">
                <a:solidFill>
                  <a:srgbClr val="000066"/>
                </a:solidFill>
                <a:latin typeface="Book Antiqua" panose="02040602050305030304" pitchFamily="18" charset="0"/>
                <a:ea typeface="Arial Unicode MS"/>
                <a:cs typeface="Arial" pitchFamily="34" charset="0"/>
              </a:rPr>
              <a:t>Periodontal</a:t>
            </a:r>
          </a:p>
        </p:txBody>
      </p:sp>
      <p:grpSp>
        <p:nvGrpSpPr>
          <p:cNvPr id="61" name="Group 24">
            <a:extLst>
              <a:ext uri="{FF2B5EF4-FFF2-40B4-BE49-F238E27FC236}">
                <a16:creationId xmlns:a16="http://schemas.microsoft.com/office/drawing/2014/main" id="{671A2431-5C75-476C-B5FF-B99EEE559014}"/>
              </a:ext>
            </a:extLst>
          </p:cNvPr>
          <p:cNvGrpSpPr/>
          <p:nvPr/>
        </p:nvGrpSpPr>
        <p:grpSpPr>
          <a:xfrm>
            <a:off x="4762489" y="2740670"/>
            <a:ext cx="1577350" cy="6604691"/>
            <a:chOff x="5400765" y="1273689"/>
            <a:chExt cx="1207984" cy="5404452"/>
          </a:xfrm>
        </p:grpSpPr>
        <p:sp>
          <p:nvSpPr>
            <p:cNvPr id="62" name="Freeform: Shape 25">
              <a:extLst>
                <a:ext uri="{FF2B5EF4-FFF2-40B4-BE49-F238E27FC236}">
                  <a16:creationId xmlns:a16="http://schemas.microsoft.com/office/drawing/2014/main" id="{5860CFB4-8ADD-470B-B930-FD26AED53E29}"/>
                </a:ext>
              </a:extLst>
            </p:cNvPr>
            <p:cNvSpPr/>
            <p:nvPr/>
          </p:nvSpPr>
          <p:spPr>
            <a:xfrm flipH="1">
              <a:off x="5627416" y="5945985"/>
              <a:ext cx="515603" cy="206241"/>
            </a:xfrm>
            <a:custGeom>
              <a:avLst/>
              <a:gdLst>
                <a:gd name="connsiteX0" fmla="*/ 2960 w 654032"/>
                <a:gd name="connsiteY0" fmla="*/ 269088 h 261613"/>
                <a:gd name="connsiteX1" fmla="*/ 7631 w 654032"/>
                <a:gd name="connsiteY1" fmla="*/ 222371 h 261613"/>
                <a:gd name="connsiteX2" fmla="*/ 43136 w 654032"/>
                <a:gd name="connsiteY2" fmla="*/ 205553 h 261613"/>
                <a:gd name="connsiteX3" fmla="*/ 154321 w 654032"/>
                <a:gd name="connsiteY3" fmla="*/ 143887 h 261613"/>
                <a:gd name="connsiteX4" fmla="*/ 282325 w 654032"/>
                <a:gd name="connsiteY4" fmla="*/ 0 h 261613"/>
                <a:gd name="connsiteX5" fmla="*/ 477600 w 654032"/>
                <a:gd name="connsiteY5" fmla="*/ 64469 h 261613"/>
                <a:gd name="connsiteX6" fmla="*/ 576640 w 654032"/>
                <a:gd name="connsiteY6" fmla="*/ 72878 h 261613"/>
                <a:gd name="connsiteX7" fmla="*/ 653255 w 654032"/>
                <a:gd name="connsiteY7" fmla="*/ 196210 h 261613"/>
                <a:gd name="connsiteX8" fmla="*/ 456111 w 654032"/>
                <a:gd name="connsiteY8" fmla="*/ 269088 h 261613"/>
                <a:gd name="connsiteX9" fmla="*/ 177680 w 654032"/>
                <a:gd name="connsiteY9" fmla="*/ 258810 h 261613"/>
                <a:gd name="connsiteX10" fmla="*/ 2960 w 654032"/>
                <a:gd name="connsiteY10" fmla="*/ 269088 h 26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32" h="261613">
                  <a:moveTo>
                    <a:pt x="2960" y="269088"/>
                  </a:moveTo>
                  <a:cubicBezTo>
                    <a:pt x="-2646" y="256941"/>
                    <a:pt x="157" y="230780"/>
                    <a:pt x="7631" y="222371"/>
                  </a:cubicBezTo>
                  <a:cubicBezTo>
                    <a:pt x="14172" y="214896"/>
                    <a:pt x="36596" y="207422"/>
                    <a:pt x="43136" y="205553"/>
                  </a:cubicBezTo>
                  <a:cubicBezTo>
                    <a:pt x="87049" y="196210"/>
                    <a:pt x="119751" y="170049"/>
                    <a:pt x="154321" y="143887"/>
                  </a:cubicBezTo>
                  <a:cubicBezTo>
                    <a:pt x="209447" y="101842"/>
                    <a:pt x="240280" y="53257"/>
                    <a:pt x="282325" y="0"/>
                  </a:cubicBezTo>
                  <a:cubicBezTo>
                    <a:pt x="343991" y="51388"/>
                    <a:pt x="399116" y="65403"/>
                    <a:pt x="477600" y="64469"/>
                  </a:cubicBezTo>
                  <a:cubicBezTo>
                    <a:pt x="510302" y="64469"/>
                    <a:pt x="543938" y="63534"/>
                    <a:pt x="576640" y="72878"/>
                  </a:cubicBezTo>
                  <a:cubicBezTo>
                    <a:pt x="629897" y="87827"/>
                    <a:pt x="664467" y="142019"/>
                    <a:pt x="653255" y="196210"/>
                  </a:cubicBezTo>
                  <a:cubicBezTo>
                    <a:pt x="636437" y="280300"/>
                    <a:pt x="520580" y="269088"/>
                    <a:pt x="456111" y="269088"/>
                  </a:cubicBezTo>
                  <a:cubicBezTo>
                    <a:pt x="363612" y="268154"/>
                    <a:pt x="270179" y="258810"/>
                    <a:pt x="177680" y="258810"/>
                  </a:cubicBezTo>
                  <a:cubicBezTo>
                    <a:pt x="117882" y="257876"/>
                    <a:pt x="64625" y="265351"/>
                    <a:pt x="2960" y="269088"/>
                  </a:cubicBezTo>
                  <a:close/>
                </a:path>
              </a:pathLst>
            </a:custGeom>
            <a:solidFill>
              <a:srgbClr val="525168">
                <a:lumMod val="40000"/>
                <a:lumOff val="60000"/>
              </a:srgb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>
                <a:defRPr/>
              </a:pPr>
              <a:endParaRPr lang="en-US" sz="27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63" name="Freeform: Shape 26">
              <a:extLst>
                <a:ext uri="{FF2B5EF4-FFF2-40B4-BE49-F238E27FC236}">
                  <a16:creationId xmlns:a16="http://schemas.microsoft.com/office/drawing/2014/main" id="{31A2E9F9-6FFA-4F22-A3BA-C6C50D4AA00B}"/>
                </a:ext>
              </a:extLst>
            </p:cNvPr>
            <p:cNvSpPr/>
            <p:nvPr/>
          </p:nvSpPr>
          <p:spPr>
            <a:xfrm flipH="1">
              <a:off x="5400765" y="2019357"/>
              <a:ext cx="1207984" cy="4412086"/>
            </a:xfrm>
            <a:custGeom>
              <a:avLst/>
              <a:gdLst>
                <a:gd name="connsiteX0" fmla="*/ 597466 w 1532305"/>
                <a:gd name="connsiteY0" fmla="*/ 5267697 h 5596651"/>
                <a:gd name="connsiteX1" fmla="*/ 646051 w 1532305"/>
                <a:gd name="connsiteY1" fmla="*/ 5387291 h 5596651"/>
                <a:gd name="connsiteX2" fmla="*/ 640445 w 1532305"/>
                <a:gd name="connsiteY2" fmla="*/ 5423731 h 5596651"/>
                <a:gd name="connsiteX3" fmla="*/ 604941 w 1532305"/>
                <a:gd name="connsiteY3" fmla="*/ 5440548 h 5596651"/>
                <a:gd name="connsiteX4" fmla="*/ 599335 w 1532305"/>
                <a:gd name="connsiteY4" fmla="*/ 5423731 h 5596651"/>
                <a:gd name="connsiteX5" fmla="*/ 305020 w 1532305"/>
                <a:gd name="connsiteY5" fmla="*/ 5535850 h 5596651"/>
                <a:gd name="connsiteX6" fmla="*/ 191966 w 1532305"/>
                <a:gd name="connsiteY6" fmla="*/ 5579764 h 5596651"/>
                <a:gd name="connsiteX7" fmla="*/ 141512 w 1532305"/>
                <a:gd name="connsiteY7" fmla="*/ 5596582 h 5596651"/>
                <a:gd name="connsiteX8" fmla="*/ 67700 w 1532305"/>
                <a:gd name="connsiteY8" fmla="*/ 5524638 h 5596651"/>
                <a:gd name="connsiteX9" fmla="*/ 57422 w 1532305"/>
                <a:gd name="connsiteY9" fmla="*/ 5375145 h 5596651"/>
                <a:gd name="connsiteX10" fmla="*/ 106942 w 1532305"/>
                <a:gd name="connsiteY10" fmla="*/ 5178001 h 5596651"/>
                <a:gd name="connsiteX11" fmla="*/ 108810 w 1532305"/>
                <a:gd name="connsiteY11" fmla="*/ 5152774 h 5596651"/>
                <a:gd name="connsiteX12" fmla="*/ 109745 w 1532305"/>
                <a:gd name="connsiteY12" fmla="*/ 5061210 h 5596651"/>
                <a:gd name="connsiteX13" fmla="*/ 107876 w 1532305"/>
                <a:gd name="connsiteY13" fmla="*/ 4891161 h 5596651"/>
                <a:gd name="connsiteX14" fmla="*/ 110679 w 1532305"/>
                <a:gd name="connsiteY14" fmla="*/ 4872474 h 5596651"/>
                <a:gd name="connsiteX15" fmla="*/ 113482 w 1532305"/>
                <a:gd name="connsiteY15" fmla="*/ 4855657 h 5596651"/>
                <a:gd name="connsiteX16" fmla="*/ 114416 w 1532305"/>
                <a:gd name="connsiteY16" fmla="*/ 4841642 h 5596651"/>
                <a:gd name="connsiteX17" fmla="*/ 133103 w 1532305"/>
                <a:gd name="connsiteY17" fmla="*/ 4687477 h 5596651"/>
                <a:gd name="connsiteX18" fmla="*/ 141512 w 1532305"/>
                <a:gd name="connsiteY18" fmla="*/ 4466974 h 5596651"/>
                <a:gd name="connsiteX19" fmla="*/ 142446 w 1532305"/>
                <a:gd name="connsiteY19" fmla="*/ 4452025 h 5596651"/>
                <a:gd name="connsiteX20" fmla="*/ 143381 w 1532305"/>
                <a:gd name="connsiteY20" fmla="*/ 3852183 h 5596651"/>
                <a:gd name="connsiteX21" fmla="*/ 145249 w 1532305"/>
                <a:gd name="connsiteY21" fmla="*/ 3891425 h 5596651"/>
                <a:gd name="connsiteX22" fmla="*/ 152724 w 1532305"/>
                <a:gd name="connsiteY22" fmla="*/ 3675594 h 5596651"/>
                <a:gd name="connsiteX23" fmla="*/ 170476 w 1532305"/>
                <a:gd name="connsiteY23" fmla="*/ 3514889 h 5596651"/>
                <a:gd name="connsiteX24" fmla="*/ 242420 w 1532305"/>
                <a:gd name="connsiteY24" fmla="*/ 3035577 h 5596651"/>
                <a:gd name="connsiteX25" fmla="*/ 239617 w 1532305"/>
                <a:gd name="connsiteY25" fmla="*/ 2958027 h 5596651"/>
                <a:gd name="connsiteX26" fmla="*/ 174214 w 1532305"/>
                <a:gd name="connsiteY26" fmla="*/ 2726313 h 5596651"/>
                <a:gd name="connsiteX27" fmla="*/ 155527 w 1532305"/>
                <a:gd name="connsiteY27" fmla="*/ 2454422 h 5596651"/>
                <a:gd name="connsiteX28" fmla="*/ 193835 w 1532305"/>
                <a:gd name="connsiteY28" fmla="*/ 2337630 h 5596651"/>
                <a:gd name="connsiteX29" fmla="*/ 248960 w 1532305"/>
                <a:gd name="connsiteY29" fmla="*/ 1732183 h 5596651"/>
                <a:gd name="connsiteX30" fmla="*/ 164870 w 1532305"/>
                <a:gd name="connsiteY30" fmla="*/ 1300521 h 5596651"/>
                <a:gd name="connsiteX31" fmla="*/ 428 w 1532305"/>
                <a:gd name="connsiteY31" fmla="*/ 614721 h 5596651"/>
                <a:gd name="connsiteX32" fmla="*/ 60225 w 1532305"/>
                <a:gd name="connsiteY32" fmla="*/ 325078 h 5596651"/>
                <a:gd name="connsiteX33" fmla="*/ 204112 w 1532305"/>
                <a:gd name="connsiteY33" fmla="*/ 161570 h 5596651"/>
                <a:gd name="connsiteX34" fmla="*/ 229339 w 1532305"/>
                <a:gd name="connsiteY34" fmla="*/ 125131 h 5596651"/>
                <a:gd name="connsiteX35" fmla="*/ 262041 w 1532305"/>
                <a:gd name="connsiteY35" fmla="*/ 13011 h 5596651"/>
                <a:gd name="connsiteX36" fmla="*/ 478806 w 1532305"/>
                <a:gd name="connsiteY36" fmla="*/ 38238 h 5596651"/>
                <a:gd name="connsiteX37" fmla="*/ 725470 w 1532305"/>
                <a:gd name="connsiteY37" fmla="*/ 141015 h 5596651"/>
                <a:gd name="connsiteX38" fmla="*/ 766580 w 1532305"/>
                <a:gd name="connsiteY38" fmla="*/ 204549 h 5596651"/>
                <a:gd name="connsiteX39" fmla="*/ 887109 w 1532305"/>
                <a:gd name="connsiteY39" fmla="*/ 286771 h 5596651"/>
                <a:gd name="connsiteX40" fmla="*/ 906730 w 1532305"/>
                <a:gd name="connsiteY40" fmla="*/ 307326 h 5596651"/>
                <a:gd name="connsiteX41" fmla="*/ 1235615 w 1532305"/>
                <a:gd name="connsiteY41" fmla="*/ 753003 h 5596651"/>
                <a:gd name="connsiteX42" fmla="*/ 1415007 w 1532305"/>
                <a:gd name="connsiteY42" fmla="*/ 919314 h 5596651"/>
                <a:gd name="connsiteX43" fmla="*/ 1492556 w 1532305"/>
                <a:gd name="connsiteY43" fmla="*/ 1009010 h 5596651"/>
                <a:gd name="connsiteX44" fmla="*/ 1531798 w 1532305"/>
                <a:gd name="connsiteY44" fmla="*/ 1149159 h 5596651"/>
                <a:gd name="connsiteX45" fmla="*/ 1471067 w 1532305"/>
                <a:gd name="connsiteY45" fmla="*/ 1279032 h 5596651"/>
                <a:gd name="connsiteX46" fmla="*/ 1312230 w 1532305"/>
                <a:gd name="connsiteY46" fmla="*/ 1363122 h 5596651"/>
                <a:gd name="connsiteX47" fmla="*/ 1287003 w 1532305"/>
                <a:gd name="connsiteY47" fmla="*/ 1387414 h 5596651"/>
                <a:gd name="connsiteX48" fmla="*/ 1239352 w 1532305"/>
                <a:gd name="connsiteY48" fmla="*/ 1507009 h 5596651"/>
                <a:gd name="connsiteX49" fmla="*/ 1237484 w 1532305"/>
                <a:gd name="connsiteY49" fmla="*/ 1573346 h 5596651"/>
                <a:gd name="connsiteX50" fmla="*/ 1249630 w 1532305"/>
                <a:gd name="connsiteY50" fmla="*/ 1863924 h 5596651"/>
                <a:gd name="connsiteX51" fmla="*/ 1251499 w 1532305"/>
                <a:gd name="connsiteY51" fmla="*/ 1848974 h 5596651"/>
                <a:gd name="connsiteX52" fmla="*/ 1280463 w 1532305"/>
                <a:gd name="connsiteY52" fmla="*/ 2344171 h 5596651"/>
                <a:gd name="connsiteX53" fmla="*/ 1280463 w 1532305"/>
                <a:gd name="connsiteY53" fmla="*/ 2355383 h 5596651"/>
                <a:gd name="connsiteX54" fmla="*/ 1277660 w 1532305"/>
                <a:gd name="connsiteY54" fmla="*/ 2397428 h 5596651"/>
                <a:gd name="connsiteX55" fmla="*/ 1182358 w 1532305"/>
                <a:gd name="connsiteY55" fmla="*/ 2420786 h 5596651"/>
                <a:gd name="connsiteX56" fmla="*/ 1164606 w 1532305"/>
                <a:gd name="connsiteY56" fmla="*/ 2441341 h 5596651"/>
                <a:gd name="connsiteX57" fmla="*/ 1117889 w 1532305"/>
                <a:gd name="connsiteY57" fmla="*/ 3077622 h 5596651"/>
                <a:gd name="connsiteX58" fmla="*/ 1052486 w 1532305"/>
                <a:gd name="connsiteY58" fmla="*/ 3691478 h 5596651"/>
                <a:gd name="connsiteX59" fmla="*/ 868422 w 1532305"/>
                <a:gd name="connsiteY59" fmla="*/ 4456697 h 5596651"/>
                <a:gd name="connsiteX60" fmla="*/ 818903 w 1532305"/>
                <a:gd name="connsiteY60" fmla="*/ 4689345 h 5596651"/>
                <a:gd name="connsiteX61" fmla="*/ 789939 w 1532305"/>
                <a:gd name="connsiteY61" fmla="*/ 4846313 h 5596651"/>
                <a:gd name="connsiteX62" fmla="*/ 800216 w 1532305"/>
                <a:gd name="connsiteY62" fmla="*/ 4874343 h 5596651"/>
                <a:gd name="connsiteX63" fmla="*/ 866554 w 1532305"/>
                <a:gd name="connsiteY63" fmla="*/ 4932271 h 5596651"/>
                <a:gd name="connsiteX64" fmla="*/ 873094 w 1532305"/>
                <a:gd name="connsiteY64" fmla="*/ 4967776 h 5596651"/>
                <a:gd name="connsiteX65" fmla="*/ 871225 w 1532305"/>
                <a:gd name="connsiteY65" fmla="*/ 4975251 h 5596651"/>
                <a:gd name="connsiteX66" fmla="*/ 855342 w 1532305"/>
                <a:gd name="connsiteY66" fmla="*/ 5008887 h 5596651"/>
                <a:gd name="connsiteX67" fmla="*/ 661001 w 1532305"/>
                <a:gd name="connsiteY67" fmla="*/ 5178001 h 5596651"/>
                <a:gd name="connsiteX68" fmla="*/ 614284 w 1532305"/>
                <a:gd name="connsiteY68" fmla="*/ 5192016 h 5596651"/>
                <a:gd name="connsiteX69" fmla="*/ 601203 w 1532305"/>
                <a:gd name="connsiteY69" fmla="*/ 5199491 h 5596651"/>
                <a:gd name="connsiteX70" fmla="*/ 597466 w 1532305"/>
                <a:gd name="connsiteY70" fmla="*/ 5267697 h 55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32305" h="5596651">
                  <a:moveTo>
                    <a:pt x="597466" y="5267697"/>
                  </a:moveTo>
                  <a:cubicBezTo>
                    <a:pt x="613350" y="5307873"/>
                    <a:pt x="628299" y="5348049"/>
                    <a:pt x="646051" y="5387291"/>
                  </a:cubicBezTo>
                  <a:cubicBezTo>
                    <a:pt x="654460" y="5405978"/>
                    <a:pt x="659132" y="5419993"/>
                    <a:pt x="640445" y="5423731"/>
                  </a:cubicBezTo>
                  <a:cubicBezTo>
                    <a:pt x="634839" y="5424665"/>
                    <a:pt x="609612" y="5438680"/>
                    <a:pt x="604941" y="5440548"/>
                  </a:cubicBezTo>
                  <a:cubicBezTo>
                    <a:pt x="600269" y="5452695"/>
                    <a:pt x="602138" y="5433074"/>
                    <a:pt x="599335" y="5423731"/>
                  </a:cubicBezTo>
                  <a:cubicBezTo>
                    <a:pt x="493755" y="5462973"/>
                    <a:pt x="410600" y="5495674"/>
                    <a:pt x="305020" y="5535850"/>
                  </a:cubicBezTo>
                  <a:cubicBezTo>
                    <a:pt x="274187" y="5547997"/>
                    <a:pt x="221864" y="5567617"/>
                    <a:pt x="191966" y="5579764"/>
                  </a:cubicBezTo>
                  <a:cubicBezTo>
                    <a:pt x="182623" y="5583501"/>
                    <a:pt x="150855" y="5601254"/>
                    <a:pt x="141512" y="5596582"/>
                  </a:cubicBezTo>
                  <a:cubicBezTo>
                    <a:pt x="107876" y="5580698"/>
                    <a:pt x="82649" y="5562012"/>
                    <a:pt x="67700" y="5524638"/>
                  </a:cubicBezTo>
                  <a:cubicBezTo>
                    <a:pt x="31261" y="5476053"/>
                    <a:pt x="41538" y="5429336"/>
                    <a:pt x="57422" y="5375145"/>
                  </a:cubicBezTo>
                  <a:cubicBezTo>
                    <a:pt x="76109" y="5309742"/>
                    <a:pt x="100401" y="5246207"/>
                    <a:pt x="106942" y="5178001"/>
                  </a:cubicBezTo>
                  <a:cubicBezTo>
                    <a:pt x="107876" y="5169592"/>
                    <a:pt x="107876" y="5161183"/>
                    <a:pt x="108810" y="5152774"/>
                  </a:cubicBezTo>
                  <a:cubicBezTo>
                    <a:pt x="108810" y="5121941"/>
                    <a:pt x="108810" y="5092043"/>
                    <a:pt x="109745" y="5061210"/>
                  </a:cubicBezTo>
                  <a:cubicBezTo>
                    <a:pt x="110679" y="5004215"/>
                    <a:pt x="106942" y="4948155"/>
                    <a:pt x="107876" y="4891161"/>
                  </a:cubicBezTo>
                  <a:cubicBezTo>
                    <a:pt x="107876" y="4884621"/>
                    <a:pt x="106007" y="4878080"/>
                    <a:pt x="110679" y="4872474"/>
                  </a:cubicBezTo>
                  <a:cubicBezTo>
                    <a:pt x="113482" y="4866868"/>
                    <a:pt x="113482" y="4861262"/>
                    <a:pt x="113482" y="4855657"/>
                  </a:cubicBezTo>
                  <a:cubicBezTo>
                    <a:pt x="112548" y="4850985"/>
                    <a:pt x="110679" y="4846313"/>
                    <a:pt x="114416" y="4841642"/>
                  </a:cubicBezTo>
                  <a:cubicBezTo>
                    <a:pt x="123760" y="4790253"/>
                    <a:pt x="126563" y="4738865"/>
                    <a:pt x="133103" y="4687477"/>
                  </a:cubicBezTo>
                  <a:cubicBezTo>
                    <a:pt x="142446" y="4614598"/>
                    <a:pt x="140578" y="4540786"/>
                    <a:pt x="141512" y="4466974"/>
                  </a:cubicBezTo>
                  <a:cubicBezTo>
                    <a:pt x="143381" y="4462302"/>
                    <a:pt x="142446" y="4456697"/>
                    <a:pt x="142446" y="4452025"/>
                  </a:cubicBezTo>
                  <a:cubicBezTo>
                    <a:pt x="142446" y="4252078"/>
                    <a:pt x="142446" y="4052131"/>
                    <a:pt x="143381" y="3852183"/>
                  </a:cubicBezTo>
                  <a:cubicBezTo>
                    <a:pt x="144315" y="3865264"/>
                    <a:pt x="144315" y="3878344"/>
                    <a:pt x="145249" y="3891425"/>
                  </a:cubicBezTo>
                  <a:cubicBezTo>
                    <a:pt x="145249" y="3820416"/>
                    <a:pt x="144315" y="3745669"/>
                    <a:pt x="152724" y="3675594"/>
                  </a:cubicBezTo>
                  <a:cubicBezTo>
                    <a:pt x="158330" y="3622337"/>
                    <a:pt x="164870" y="3569081"/>
                    <a:pt x="170476" y="3514889"/>
                  </a:cubicBezTo>
                  <a:cubicBezTo>
                    <a:pt x="189163" y="3354184"/>
                    <a:pt x="214390" y="3195348"/>
                    <a:pt x="242420" y="3035577"/>
                  </a:cubicBezTo>
                  <a:cubicBezTo>
                    <a:pt x="247091" y="3009415"/>
                    <a:pt x="247091" y="2984188"/>
                    <a:pt x="239617" y="2958027"/>
                  </a:cubicBezTo>
                  <a:cubicBezTo>
                    <a:pt x="216258" y="2881412"/>
                    <a:pt x="194769" y="2803862"/>
                    <a:pt x="174214" y="2726313"/>
                  </a:cubicBezTo>
                  <a:cubicBezTo>
                    <a:pt x="150855" y="2636617"/>
                    <a:pt x="138709" y="2546921"/>
                    <a:pt x="155527" y="2454422"/>
                  </a:cubicBezTo>
                  <a:cubicBezTo>
                    <a:pt x="163002" y="2413311"/>
                    <a:pt x="179820" y="2375938"/>
                    <a:pt x="193835" y="2337630"/>
                  </a:cubicBezTo>
                  <a:cubicBezTo>
                    <a:pt x="265778" y="2142355"/>
                    <a:pt x="275121" y="1936802"/>
                    <a:pt x="248960" y="1732183"/>
                  </a:cubicBezTo>
                  <a:cubicBezTo>
                    <a:pt x="230273" y="1586427"/>
                    <a:pt x="199440" y="1443474"/>
                    <a:pt x="164870" y="1300521"/>
                  </a:cubicBezTo>
                  <a:cubicBezTo>
                    <a:pt x="109745" y="1076281"/>
                    <a:pt x="-7981" y="851107"/>
                    <a:pt x="428" y="614721"/>
                  </a:cubicBezTo>
                  <a:cubicBezTo>
                    <a:pt x="4165" y="514748"/>
                    <a:pt x="20049" y="417577"/>
                    <a:pt x="60225" y="325078"/>
                  </a:cubicBezTo>
                  <a:cubicBezTo>
                    <a:pt x="90124" y="255938"/>
                    <a:pt x="144315" y="204549"/>
                    <a:pt x="204112" y="161570"/>
                  </a:cubicBezTo>
                  <a:cubicBezTo>
                    <a:pt x="217193" y="152227"/>
                    <a:pt x="225602" y="141015"/>
                    <a:pt x="229339" y="125131"/>
                  </a:cubicBezTo>
                  <a:cubicBezTo>
                    <a:pt x="239617" y="87758"/>
                    <a:pt x="250829" y="50384"/>
                    <a:pt x="262041" y="13011"/>
                  </a:cubicBezTo>
                  <a:cubicBezTo>
                    <a:pt x="273253" y="-25296"/>
                    <a:pt x="455448" y="32632"/>
                    <a:pt x="478806" y="38238"/>
                  </a:cubicBezTo>
                  <a:cubicBezTo>
                    <a:pt x="533931" y="52253"/>
                    <a:pt x="715192" y="75611"/>
                    <a:pt x="725470" y="141015"/>
                  </a:cubicBezTo>
                  <a:cubicBezTo>
                    <a:pt x="729207" y="168110"/>
                    <a:pt x="741353" y="189600"/>
                    <a:pt x="766580" y="204549"/>
                  </a:cubicBezTo>
                  <a:cubicBezTo>
                    <a:pt x="807691" y="230711"/>
                    <a:pt x="846933" y="259675"/>
                    <a:pt x="887109" y="286771"/>
                  </a:cubicBezTo>
                  <a:cubicBezTo>
                    <a:pt x="895518" y="292377"/>
                    <a:pt x="901124" y="299851"/>
                    <a:pt x="906730" y="307326"/>
                  </a:cubicBezTo>
                  <a:cubicBezTo>
                    <a:pt x="1015113" y="456819"/>
                    <a:pt x="1122561" y="607247"/>
                    <a:pt x="1235615" y="753003"/>
                  </a:cubicBezTo>
                  <a:cubicBezTo>
                    <a:pt x="1286069" y="818406"/>
                    <a:pt x="1342129" y="878203"/>
                    <a:pt x="1415007" y="919314"/>
                  </a:cubicBezTo>
                  <a:cubicBezTo>
                    <a:pt x="1452380" y="940803"/>
                    <a:pt x="1474804" y="971636"/>
                    <a:pt x="1492556" y="1009010"/>
                  </a:cubicBezTo>
                  <a:cubicBezTo>
                    <a:pt x="1514046" y="1052923"/>
                    <a:pt x="1527127" y="1099640"/>
                    <a:pt x="1531798" y="1149159"/>
                  </a:cubicBezTo>
                  <a:cubicBezTo>
                    <a:pt x="1537404" y="1205219"/>
                    <a:pt x="1512177" y="1245396"/>
                    <a:pt x="1471067" y="1279032"/>
                  </a:cubicBezTo>
                  <a:cubicBezTo>
                    <a:pt x="1423416" y="1317339"/>
                    <a:pt x="1369225" y="1342566"/>
                    <a:pt x="1312230" y="1363122"/>
                  </a:cubicBezTo>
                  <a:cubicBezTo>
                    <a:pt x="1300084" y="1367793"/>
                    <a:pt x="1292609" y="1374334"/>
                    <a:pt x="1287003" y="1387414"/>
                  </a:cubicBezTo>
                  <a:cubicBezTo>
                    <a:pt x="1272054" y="1427591"/>
                    <a:pt x="1255236" y="1466833"/>
                    <a:pt x="1239352" y="1507009"/>
                  </a:cubicBezTo>
                  <a:cubicBezTo>
                    <a:pt x="1230943" y="1528498"/>
                    <a:pt x="1236549" y="1550923"/>
                    <a:pt x="1237484" y="1573346"/>
                  </a:cubicBezTo>
                  <a:cubicBezTo>
                    <a:pt x="1242155" y="1670517"/>
                    <a:pt x="1248696" y="1766753"/>
                    <a:pt x="1249630" y="1863924"/>
                  </a:cubicBezTo>
                  <a:cubicBezTo>
                    <a:pt x="1250564" y="1859252"/>
                    <a:pt x="1251499" y="1854581"/>
                    <a:pt x="1251499" y="1848974"/>
                  </a:cubicBezTo>
                  <a:cubicBezTo>
                    <a:pt x="1251499" y="2013417"/>
                    <a:pt x="1272054" y="2180663"/>
                    <a:pt x="1280463" y="2344171"/>
                  </a:cubicBezTo>
                  <a:cubicBezTo>
                    <a:pt x="1280463" y="2347908"/>
                    <a:pt x="1280463" y="2351645"/>
                    <a:pt x="1280463" y="2355383"/>
                  </a:cubicBezTo>
                  <a:cubicBezTo>
                    <a:pt x="1277660" y="2369398"/>
                    <a:pt x="1281397" y="2383413"/>
                    <a:pt x="1277660" y="2397428"/>
                  </a:cubicBezTo>
                  <a:cubicBezTo>
                    <a:pt x="1245893" y="2404902"/>
                    <a:pt x="1214125" y="2413311"/>
                    <a:pt x="1182358" y="2420786"/>
                  </a:cubicBezTo>
                  <a:cubicBezTo>
                    <a:pt x="1170212" y="2423589"/>
                    <a:pt x="1165540" y="2428261"/>
                    <a:pt x="1164606" y="2441341"/>
                  </a:cubicBezTo>
                  <a:cubicBezTo>
                    <a:pt x="1151525" y="2653435"/>
                    <a:pt x="1135642" y="2865528"/>
                    <a:pt x="1117889" y="3077622"/>
                  </a:cubicBezTo>
                  <a:cubicBezTo>
                    <a:pt x="1100137" y="3282240"/>
                    <a:pt x="1081450" y="3487794"/>
                    <a:pt x="1052486" y="3691478"/>
                  </a:cubicBezTo>
                  <a:cubicBezTo>
                    <a:pt x="1016047" y="3952157"/>
                    <a:pt x="953447" y="4207230"/>
                    <a:pt x="868422" y="4456697"/>
                  </a:cubicBezTo>
                  <a:cubicBezTo>
                    <a:pt x="843195" y="4532377"/>
                    <a:pt x="834787" y="4611795"/>
                    <a:pt x="818903" y="4689345"/>
                  </a:cubicBezTo>
                  <a:cubicBezTo>
                    <a:pt x="808625" y="4741668"/>
                    <a:pt x="800216" y="4793990"/>
                    <a:pt x="789939" y="4846313"/>
                  </a:cubicBezTo>
                  <a:cubicBezTo>
                    <a:pt x="787136" y="4859394"/>
                    <a:pt x="790873" y="4866868"/>
                    <a:pt x="800216" y="4874343"/>
                  </a:cubicBezTo>
                  <a:cubicBezTo>
                    <a:pt x="822640" y="4893030"/>
                    <a:pt x="844130" y="4913585"/>
                    <a:pt x="866554" y="4932271"/>
                  </a:cubicBezTo>
                  <a:cubicBezTo>
                    <a:pt x="878700" y="4942549"/>
                    <a:pt x="888043" y="4951893"/>
                    <a:pt x="873094" y="4967776"/>
                  </a:cubicBezTo>
                  <a:cubicBezTo>
                    <a:pt x="871225" y="4969645"/>
                    <a:pt x="872160" y="4972448"/>
                    <a:pt x="871225" y="4975251"/>
                  </a:cubicBezTo>
                  <a:cubicBezTo>
                    <a:pt x="872160" y="4989266"/>
                    <a:pt x="862817" y="4998609"/>
                    <a:pt x="855342" y="5008887"/>
                  </a:cubicBezTo>
                  <a:cubicBezTo>
                    <a:pt x="803954" y="5079896"/>
                    <a:pt x="741353" y="5139693"/>
                    <a:pt x="661001" y="5178001"/>
                  </a:cubicBezTo>
                  <a:cubicBezTo>
                    <a:pt x="648854" y="5183607"/>
                    <a:pt x="616153" y="5189213"/>
                    <a:pt x="614284" y="5192016"/>
                  </a:cubicBezTo>
                  <a:cubicBezTo>
                    <a:pt x="610547" y="5195753"/>
                    <a:pt x="605875" y="5196688"/>
                    <a:pt x="601203" y="5199491"/>
                  </a:cubicBezTo>
                  <a:cubicBezTo>
                    <a:pt x="584385" y="5212571"/>
                    <a:pt x="594663" y="5260222"/>
                    <a:pt x="597466" y="5267697"/>
                  </a:cubicBezTo>
                  <a:close/>
                </a:path>
              </a:pathLst>
            </a:custGeom>
            <a:solidFill>
              <a:srgbClr val="84CCC6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>
                <a:defRPr/>
              </a:pPr>
              <a:endParaRPr lang="en-US" sz="2700" kern="0" dirty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64" name="Freeform: Shape 27">
              <a:extLst>
                <a:ext uri="{FF2B5EF4-FFF2-40B4-BE49-F238E27FC236}">
                  <a16:creationId xmlns:a16="http://schemas.microsoft.com/office/drawing/2014/main" id="{CBDEAE7F-97F5-4403-B190-56F94F27A55C}"/>
                </a:ext>
              </a:extLst>
            </p:cNvPr>
            <p:cNvSpPr/>
            <p:nvPr/>
          </p:nvSpPr>
          <p:spPr>
            <a:xfrm flipH="1">
              <a:off x="5819227" y="6295122"/>
              <a:ext cx="766039" cy="383019"/>
            </a:xfrm>
            <a:custGeom>
              <a:avLst/>
              <a:gdLst>
                <a:gd name="connsiteX0" fmla="*/ 33240 w 971705"/>
                <a:gd name="connsiteY0" fmla="*/ 94367 h 485852"/>
                <a:gd name="connsiteX1" fmla="*/ 93971 w 971705"/>
                <a:gd name="connsiteY1" fmla="*/ 163508 h 485852"/>
                <a:gd name="connsiteX2" fmla="*/ 129476 w 971705"/>
                <a:gd name="connsiteY2" fmla="*/ 168180 h 485852"/>
                <a:gd name="connsiteX3" fmla="*/ 569547 w 971705"/>
                <a:gd name="connsiteY3" fmla="*/ 0 h 485852"/>
                <a:gd name="connsiteX4" fmla="*/ 726514 w 971705"/>
                <a:gd name="connsiteY4" fmla="*/ 161639 h 485852"/>
                <a:gd name="connsiteX5" fmla="*/ 866664 w 971705"/>
                <a:gd name="connsiteY5" fmla="*/ 214896 h 485852"/>
                <a:gd name="connsiteX6" fmla="*/ 934871 w 971705"/>
                <a:gd name="connsiteY6" fmla="*/ 249467 h 485852"/>
                <a:gd name="connsiteX7" fmla="*/ 954492 w 971705"/>
                <a:gd name="connsiteY7" fmla="*/ 390551 h 485852"/>
                <a:gd name="connsiteX8" fmla="*/ 801261 w 971705"/>
                <a:gd name="connsiteY8" fmla="*/ 475575 h 485852"/>
                <a:gd name="connsiteX9" fmla="*/ 609723 w 971705"/>
                <a:gd name="connsiteY9" fmla="*/ 482115 h 485852"/>
                <a:gd name="connsiteX10" fmla="*/ 421922 w 971705"/>
                <a:gd name="connsiteY10" fmla="*/ 416712 h 485852"/>
                <a:gd name="connsiteX11" fmla="*/ 250005 w 971705"/>
                <a:gd name="connsiteY11" fmla="*/ 347572 h 485852"/>
                <a:gd name="connsiteX12" fmla="*/ 182733 w 971705"/>
                <a:gd name="connsiteY12" fmla="*/ 330753 h 485852"/>
                <a:gd name="connsiteX13" fmla="*/ 94906 w 971705"/>
                <a:gd name="connsiteY13" fmla="*/ 306461 h 485852"/>
                <a:gd name="connsiteX14" fmla="*/ 57532 w 971705"/>
                <a:gd name="connsiteY14" fmla="*/ 292446 h 485852"/>
                <a:gd name="connsiteX15" fmla="*/ 2407 w 971705"/>
                <a:gd name="connsiteY15" fmla="*/ 187801 h 485852"/>
                <a:gd name="connsiteX16" fmla="*/ 33240 w 971705"/>
                <a:gd name="connsiteY16" fmla="*/ 94367 h 48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1705" h="485852">
                  <a:moveTo>
                    <a:pt x="33240" y="94367"/>
                  </a:moveTo>
                  <a:cubicBezTo>
                    <a:pt x="55664" y="113989"/>
                    <a:pt x="67810" y="148559"/>
                    <a:pt x="93971" y="163508"/>
                  </a:cubicBezTo>
                  <a:cubicBezTo>
                    <a:pt x="106118" y="170983"/>
                    <a:pt x="116395" y="172852"/>
                    <a:pt x="129476" y="168180"/>
                  </a:cubicBezTo>
                  <a:cubicBezTo>
                    <a:pt x="276166" y="112120"/>
                    <a:pt x="422856" y="56060"/>
                    <a:pt x="569547" y="0"/>
                  </a:cubicBezTo>
                  <a:cubicBezTo>
                    <a:pt x="592905" y="82221"/>
                    <a:pt x="648965" y="131741"/>
                    <a:pt x="726514" y="161639"/>
                  </a:cubicBezTo>
                  <a:cubicBezTo>
                    <a:pt x="773231" y="179392"/>
                    <a:pt x="819948" y="197144"/>
                    <a:pt x="866664" y="214896"/>
                  </a:cubicBezTo>
                  <a:cubicBezTo>
                    <a:pt x="890957" y="224240"/>
                    <a:pt x="913381" y="235452"/>
                    <a:pt x="934871" y="249467"/>
                  </a:cubicBezTo>
                  <a:cubicBezTo>
                    <a:pt x="986259" y="285906"/>
                    <a:pt x="994668" y="341965"/>
                    <a:pt x="954492" y="390551"/>
                  </a:cubicBezTo>
                  <a:cubicBezTo>
                    <a:pt x="915250" y="439136"/>
                    <a:pt x="859190" y="459692"/>
                    <a:pt x="801261" y="475575"/>
                  </a:cubicBezTo>
                  <a:cubicBezTo>
                    <a:pt x="740529" y="492393"/>
                    <a:pt x="671389" y="497065"/>
                    <a:pt x="609723" y="482115"/>
                  </a:cubicBezTo>
                  <a:cubicBezTo>
                    <a:pt x="545254" y="466232"/>
                    <a:pt x="483588" y="441005"/>
                    <a:pt x="421922" y="416712"/>
                  </a:cubicBezTo>
                  <a:cubicBezTo>
                    <a:pt x="364928" y="393354"/>
                    <a:pt x="306999" y="369995"/>
                    <a:pt x="250005" y="347572"/>
                  </a:cubicBezTo>
                  <a:cubicBezTo>
                    <a:pt x="227581" y="338228"/>
                    <a:pt x="206091" y="337294"/>
                    <a:pt x="182733" y="330753"/>
                  </a:cubicBezTo>
                  <a:cubicBezTo>
                    <a:pt x="153769" y="323279"/>
                    <a:pt x="124804" y="314870"/>
                    <a:pt x="94906" y="306461"/>
                  </a:cubicBezTo>
                  <a:cubicBezTo>
                    <a:pt x="81825" y="302723"/>
                    <a:pt x="69679" y="298052"/>
                    <a:pt x="57532" y="292446"/>
                  </a:cubicBezTo>
                  <a:cubicBezTo>
                    <a:pt x="10816" y="271891"/>
                    <a:pt x="-6936" y="238255"/>
                    <a:pt x="2407" y="187801"/>
                  </a:cubicBezTo>
                  <a:cubicBezTo>
                    <a:pt x="7079" y="159771"/>
                    <a:pt x="23897" y="120529"/>
                    <a:pt x="33240" y="94367"/>
                  </a:cubicBezTo>
                  <a:close/>
                </a:path>
              </a:pathLst>
            </a:custGeom>
            <a:solidFill>
              <a:srgbClr val="525168">
                <a:lumMod val="40000"/>
                <a:lumOff val="60000"/>
              </a:srgb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>
                <a:defRPr/>
              </a:pPr>
              <a:endParaRPr lang="en-US" sz="27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65" name="Freeform: Shape 28">
              <a:extLst>
                <a:ext uri="{FF2B5EF4-FFF2-40B4-BE49-F238E27FC236}">
                  <a16:creationId xmlns:a16="http://schemas.microsoft.com/office/drawing/2014/main" id="{46859D85-CBDB-4CBA-A602-2D9BB74D8109}"/>
                </a:ext>
              </a:extLst>
            </p:cNvPr>
            <p:cNvSpPr/>
            <p:nvPr/>
          </p:nvSpPr>
          <p:spPr>
            <a:xfrm flipH="1">
              <a:off x="5566156" y="2205656"/>
              <a:ext cx="880209" cy="3904105"/>
            </a:xfrm>
            <a:custGeom>
              <a:avLst/>
              <a:gdLst>
                <a:gd name="connsiteX0" fmla="*/ 303469 w 880209"/>
                <a:gd name="connsiteY0" fmla="*/ 3751377 h 3904105"/>
                <a:gd name="connsiteX1" fmla="*/ 301997 w 880209"/>
                <a:gd name="connsiteY1" fmla="*/ 3883961 h 3904105"/>
                <a:gd name="connsiteX2" fmla="*/ 310099 w 880209"/>
                <a:gd name="connsiteY2" fmla="*/ 3903849 h 3904105"/>
                <a:gd name="connsiteX3" fmla="*/ 320412 w 880209"/>
                <a:gd name="connsiteY3" fmla="*/ 3900166 h 3904105"/>
                <a:gd name="connsiteX4" fmla="*/ 303469 w 880209"/>
                <a:gd name="connsiteY4" fmla="*/ 3751377 h 3904105"/>
                <a:gd name="connsiteX5" fmla="*/ 342509 w 880209"/>
                <a:gd name="connsiteY5" fmla="*/ 3458957 h 3904105"/>
                <a:gd name="connsiteX6" fmla="*/ 303469 w 880209"/>
                <a:gd name="connsiteY6" fmla="*/ 3724125 h 3904105"/>
                <a:gd name="connsiteX7" fmla="*/ 342509 w 880209"/>
                <a:gd name="connsiteY7" fmla="*/ 3458957 h 3904105"/>
                <a:gd name="connsiteX8" fmla="*/ 556115 w 880209"/>
                <a:gd name="connsiteY8" fmla="*/ 2540448 h 3904105"/>
                <a:gd name="connsiteX9" fmla="*/ 350609 w 880209"/>
                <a:gd name="connsiteY9" fmla="*/ 3431705 h 3904105"/>
                <a:gd name="connsiteX10" fmla="*/ 394067 w 880209"/>
                <a:gd name="connsiteY10" fmla="*/ 3325637 h 3904105"/>
                <a:gd name="connsiteX11" fmla="*/ 480246 w 880209"/>
                <a:gd name="connsiteY11" fmla="*/ 2977237 h 3904105"/>
                <a:gd name="connsiteX12" fmla="*/ 543593 w 880209"/>
                <a:gd name="connsiteY12" fmla="*/ 2619262 h 3904105"/>
                <a:gd name="connsiteX13" fmla="*/ 556115 w 880209"/>
                <a:gd name="connsiteY13" fmla="*/ 2540448 h 3904105"/>
                <a:gd name="connsiteX14" fmla="*/ 620933 w 880209"/>
                <a:gd name="connsiteY14" fmla="*/ 2125020 h 3904105"/>
                <a:gd name="connsiteX15" fmla="*/ 565690 w 880209"/>
                <a:gd name="connsiteY15" fmla="*/ 2481524 h 3904105"/>
                <a:gd name="connsiteX16" fmla="*/ 620933 w 880209"/>
                <a:gd name="connsiteY16" fmla="*/ 2125020 h 3904105"/>
                <a:gd name="connsiteX17" fmla="*/ 224655 w 880209"/>
                <a:gd name="connsiteY17" fmla="*/ 1768105 h 3904105"/>
                <a:gd name="connsiteX18" fmla="*/ 256327 w 880209"/>
                <a:gd name="connsiteY18" fmla="*/ 1775579 h 3904105"/>
                <a:gd name="connsiteX19" fmla="*/ 257626 w 880209"/>
                <a:gd name="connsiteY19" fmla="*/ 1773933 h 3904105"/>
                <a:gd name="connsiteX20" fmla="*/ 348401 w 880209"/>
                <a:gd name="connsiteY20" fmla="*/ 1792088 h 3904105"/>
                <a:gd name="connsiteX21" fmla="*/ 477302 w 880209"/>
                <a:gd name="connsiteY21" fmla="*/ 1779566 h 3904105"/>
                <a:gd name="connsiteX22" fmla="*/ 259274 w 880209"/>
                <a:gd name="connsiteY22" fmla="*/ 1770727 h 3904105"/>
                <a:gd name="connsiteX23" fmla="*/ 258268 w 880209"/>
                <a:gd name="connsiteY23" fmla="*/ 1771734 h 3904105"/>
                <a:gd name="connsiteX24" fmla="*/ 0 w 880209"/>
                <a:gd name="connsiteY24" fmla="*/ 1722113 h 3904105"/>
                <a:gd name="connsiteX25" fmla="*/ 92072 w 880209"/>
                <a:gd name="connsiteY25" fmla="*/ 1743476 h 3904105"/>
                <a:gd name="connsiteX26" fmla="*/ 92074 w 880209"/>
                <a:gd name="connsiteY26" fmla="*/ 1743475 h 3904105"/>
                <a:gd name="connsiteX27" fmla="*/ 176779 w 880209"/>
                <a:gd name="connsiteY27" fmla="*/ 1758943 h 3904105"/>
                <a:gd name="connsiteX28" fmla="*/ 95594 w 880209"/>
                <a:gd name="connsiteY28" fmla="*/ 1740657 h 3904105"/>
                <a:gd name="connsiteX29" fmla="*/ 95755 w 880209"/>
                <a:gd name="connsiteY29" fmla="*/ 1740529 h 3904105"/>
                <a:gd name="connsiteX30" fmla="*/ 0 w 880209"/>
                <a:gd name="connsiteY30" fmla="*/ 1722113 h 3904105"/>
                <a:gd name="connsiteX31" fmla="*/ 517076 w 880209"/>
                <a:gd name="connsiteY31" fmla="*/ 1055512 h 3904105"/>
                <a:gd name="connsiteX32" fmla="*/ 516339 w 880209"/>
                <a:gd name="connsiteY32" fmla="*/ 1061405 h 3904105"/>
                <a:gd name="connsiteX33" fmla="*/ 591470 w 880209"/>
                <a:gd name="connsiteY33" fmla="*/ 1467995 h 3904105"/>
                <a:gd name="connsiteX34" fmla="*/ 629035 w 880209"/>
                <a:gd name="connsiteY34" fmla="*/ 1673500 h 3904105"/>
                <a:gd name="connsiteX35" fmla="*/ 632258 w 880209"/>
                <a:gd name="connsiteY35" fmla="*/ 1689335 h 3904105"/>
                <a:gd name="connsiteX36" fmla="*/ 637138 w 880209"/>
                <a:gd name="connsiteY36" fmla="*/ 1705172 h 3904105"/>
                <a:gd name="connsiteX37" fmla="*/ 635665 w 880209"/>
                <a:gd name="connsiteY37" fmla="*/ 1686389 h 3904105"/>
                <a:gd name="connsiteX38" fmla="*/ 632895 w 880209"/>
                <a:gd name="connsiteY38" fmla="*/ 1672265 h 3904105"/>
                <a:gd name="connsiteX39" fmla="*/ 633639 w 880209"/>
                <a:gd name="connsiteY39" fmla="*/ 1672027 h 3904105"/>
                <a:gd name="connsiteX40" fmla="*/ 632719 w 880209"/>
                <a:gd name="connsiteY40" fmla="*/ 1668344 h 3904105"/>
                <a:gd name="connsiteX41" fmla="*/ 623143 w 880209"/>
                <a:gd name="connsiteY41" fmla="*/ 1476098 h 3904105"/>
                <a:gd name="connsiteX42" fmla="*/ 622406 w 880209"/>
                <a:gd name="connsiteY42" fmla="*/ 1468732 h 3904105"/>
                <a:gd name="connsiteX43" fmla="*/ 589997 w 880209"/>
                <a:gd name="connsiteY43" fmla="*/ 1364875 h 3904105"/>
                <a:gd name="connsiteX44" fmla="*/ 558324 w 880209"/>
                <a:gd name="connsiteY44" fmla="*/ 1262490 h 3904105"/>
                <a:gd name="connsiteX45" fmla="*/ 556851 w 880209"/>
                <a:gd name="connsiteY45" fmla="*/ 1169682 h 3904105"/>
                <a:gd name="connsiteX46" fmla="*/ 517076 w 880209"/>
                <a:gd name="connsiteY46" fmla="*/ 1055512 h 3904105"/>
                <a:gd name="connsiteX47" fmla="*/ 778562 w 880209"/>
                <a:gd name="connsiteY47" fmla="*/ 943552 h 3904105"/>
                <a:gd name="connsiteX48" fmla="*/ 729946 w 880209"/>
                <a:gd name="connsiteY48" fmla="*/ 1009845 h 3904105"/>
                <a:gd name="connsiteX49" fmla="*/ 778562 w 880209"/>
                <a:gd name="connsiteY49" fmla="*/ 943552 h 3904105"/>
                <a:gd name="connsiteX50" fmla="*/ 278425 w 880209"/>
                <a:gd name="connsiteY50" fmla="*/ 849271 h 3904105"/>
                <a:gd name="connsiteX51" fmla="*/ 275479 w 880209"/>
                <a:gd name="connsiteY51" fmla="*/ 852217 h 3904105"/>
                <a:gd name="connsiteX52" fmla="*/ 283581 w 880209"/>
                <a:gd name="connsiteY52" fmla="*/ 858110 h 3904105"/>
                <a:gd name="connsiteX53" fmla="*/ 568636 w 880209"/>
                <a:gd name="connsiteY53" fmla="*/ 1076136 h 3904105"/>
                <a:gd name="connsiteX54" fmla="*/ 595890 w 880209"/>
                <a:gd name="connsiteY54" fmla="*/ 1080555 h 3904105"/>
                <a:gd name="connsiteX55" fmla="*/ 665128 w 880209"/>
                <a:gd name="connsiteY55" fmla="*/ 1057722 h 3904105"/>
                <a:gd name="connsiteX56" fmla="*/ 665864 w 880209"/>
                <a:gd name="connsiteY56" fmla="*/ 1056248 h 3904105"/>
                <a:gd name="connsiteX57" fmla="*/ 665128 w 880209"/>
                <a:gd name="connsiteY57" fmla="*/ 1054038 h 3904105"/>
                <a:gd name="connsiteX58" fmla="*/ 620196 w 880209"/>
                <a:gd name="connsiteY58" fmla="*/ 1058459 h 3904105"/>
                <a:gd name="connsiteX59" fmla="*/ 502344 w 880209"/>
                <a:gd name="connsiteY59" fmla="*/ 1004688 h 3904105"/>
                <a:gd name="connsiteX60" fmla="*/ 309361 w 880209"/>
                <a:gd name="connsiteY60" fmla="*/ 871368 h 3904105"/>
                <a:gd name="connsiteX61" fmla="*/ 278425 w 880209"/>
                <a:gd name="connsiteY61" fmla="*/ 849271 h 3904105"/>
                <a:gd name="connsiteX62" fmla="*/ 811706 w 880209"/>
                <a:gd name="connsiteY62" fmla="*/ 826437 h 3904105"/>
                <a:gd name="connsiteX63" fmla="*/ 880209 w 880209"/>
                <a:gd name="connsiteY63" fmla="*/ 847798 h 3904105"/>
                <a:gd name="connsiteX64" fmla="*/ 811706 w 880209"/>
                <a:gd name="connsiteY64" fmla="*/ 826437 h 3904105"/>
                <a:gd name="connsiteX65" fmla="*/ 706376 w 880209"/>
                <a:gd name="connsiteY65" fmla="*/ 698273 h 3904105"/>
                <a:gd name="connsiteX66" fmla="*/ 796976 w 880209"/>
                <a:gd name="connsiteY66" fmla="*/ 810233 h 3904105"/>
                <a:gd name="connsiteX67" fmla="*/ 706376 w 880209"/>
                <a:gd name="connsiteY67" fmla="*/ 698273 h 3904105"/>
                <a:gd name="connsiteX68" fmla="*/ 643767 w 880209"/>
                <a:gd name="connsiteY68" fmla="*/ 584104 h 3904105"/>
                <a:gd name="connsiteX69" fmla="*/ 727738 w 880209"/>
                <a:gd name="connsiteY69" fmla="*/ 612094 h 3904105"/>
                <a:gd name="connsiteX70" fmla="*/ 643767 w 880209"/>
                <a:gd name="connsiteY70" fmla="*/ 584104 h 3904105"/>
                <a:gd name="connsiteX71" fmla="*/ 828649 w 880209"/>
                <a:gd name="connsiteY71" fmla="*/ 555377 h 3904105"/>
                <a:gd name="connsiteX72" fmla="*/ 734366 w 880209"/>
                <a:gd name="connsiteY72" fmla="*/ 611357 h 3904105"/>
                <a:gd name="connsiteX73" fmla="*/ 771196 w 880209"/>
                <a:gd name="connsiteY73" fmla="*/ 608411 h 3904105"/>
                <a:gd name="connsiteX74" fmla="*/ 816863 w 880209"/>
                <a:gd name="connsiteY74" fmla="*/ 570845 h 3904105"/>
                <a:gd name="connsiteX75" fmla="*/ 828649 w 880209"/>
                <a:gd name="connsiteY75" fmla="*/ 555377 h 3904105"/>
                <a:gd name="connsiteX76" fmla="*/ 686488 w 880209"/>
                <a:gd name="connsiteY76" fmla="*/ 385965 h 3904105"/>
                <a:gd name="connsiteX77" fmla="*/ 683542 w 880209"/>
                <a:gd name="connsiteY77" fmla="*/ 387438 h 3904105"/>
                <a:gd name="connsiteX78" fmla="*/ 695327 w 880209"/>
                <a:gd name="connsiteY78" fmla="*/ 452993 h 3904105"/>
                <a:gd name="connsiteX79" fmla="*/ 717425 w 880209"/>
                <a:gd name="connsiteY79" fmla="*/ 573793 h 3904105"/>
                <a:gd name="connsiteX80" fmla="*/ 734367 w 880209"/>
                <a:gd name="connsiteY80" fmla="*/ 584842 h 3904105"/>
                <a:gd name="connsiteX81" fmla="*/ 743206 w 880209"/>
                <a:gd name="connsiteY81" fmla="*/ 582632 h 3904105"/>
                <a:gd name="connsiteX82" fmla="*/ 751308 w 880209"/>
                <a:gd name="connsiteY82" fmla="*/ 568637 h 3904105"/>
                <a:gd name="connsiteX83" fmla="*/ 723318 w 880209"/>
                <a:gd name="connsiteY83" fmla="*/ 488349 h 3904105"/>
                <a:gd name="connsiteX84" fmla="*/ 686488 w 880209"/>
                <a:gd name="connsiteY84" fmla="*/ 385965 h 3904105"/>
                <a:gd name="connsiteX85" fmla="*/ 373943 w 880209"/>
                <a:gd name="connsiteY85" fmla="*/ 235704 h 3904105"/>
                <a:gd name="connsiteX86" fmla="*/ 389687 w 880209"/>
                <a:gd name="connsiteY86" fmla="*/ 268482 h 3904105"/>
                <a:gd name="connsiteX87" fmla="*/ 398210 w 880209"/>
                <a:gd name="connsiteY87" fmla="*/ 283454 h 3904105"/>
                <a:gd name="connsiteX88" fmla="*/ 383756 w 880209"/>
                <a:gd name="connsiteY88" fmla="*/ 268850 h 3904105"/>
                <a:gd name="connsiteX89" fmla="*/ 390385 w 880209"/>
                <a:gd name="connsiteY89" fmla="*/ 280635 h 3904105"/>
                <a:gd name="connsiteX90" fmla="*/ 542119 w 880209"/>
                <a:gd name="connsiteY90" fmla="*/ 465515 h 3904105"/>
                <a:gd name="connsiteX91" fmla="*/ 617250 w 880209"/>
                <a:gd name="connsiteY91" fmla="*/ 554641 h 3904105"/>
                <a:gd name="connsiteX92" fmla="*/ 626826 w 880209"/>
                <a:gd name="connsiteY92" fmla="*/ 563479 h 3904105"/>
                <a:gd name="connsiteX93" fmla="*/ 617250 w 880209"/>
                <a:gd name="connsiteY93" fmla="*/ 550958 h 3904105"/>
                <a:gd name="connsiteX94" fmla="*/ 617250 w 880209"/>
                <a:gd name="connsiteY94" fmla="*/ 551695 h 3904105"/>
                <a:gd name="connsiteX95" fmla="*/ 576738 w 880209"/>
                <a:gd name="connsiteY95" fmla="*/ 491295 h 3904105"/>
                <a:gd name="connsiteX96" fmla="*/ 470671 w 880209"/>
                <a:gd name="connsiteY96" fmla="*/ 361658 h 3904105"/>
                <a:gd name="connsiteX97" fmla="*/ 428318 w 880209"/>
                <a:gd name="connsiteY97" fmla="*/ 313873 h 3904105"/>
                <a:gd name="connsiteX98" fmla="*/ 405989 w 880209"/>
                <a:gd name="connsiteY98" fmla="*/ 291313 h 3904105"/>
                <a:gd name="connsiteX99" fmla="*/ 401565 w 880209"/>
                <a:gd name="connsiteY99" fmla="*/ 260195 h 3904105"/>
                <a:gd name="connsiteX100" fmla="*/ 373943 w 880209"/>
                <a:gd name="connsiteY100" fmla="*/ 235704 h 3904105"/>
                <a:gd name="connsiteX101" fmla="*/ 283344 w 880209"/>
                <a:gd name="connsiteY101" fmla="*/ 131846 h 3904105"/>
                <a:gd name="connsiteX102" fmla="*/ 362894 w 880209"/>
                <a:gd name="connsiteY102" fmla="*/ 216553 h 3904105"/>
                <a:gd name="connsiteX103" fmla="*/ 283344 w 880209"/>
                <a:gd name="connsiteY103" fmla="*/ 131846 h 3904105"/>
                <a:gd name="connsiteX104" fmla="*/ 93308 w 880209"/>
                <a:gd name="connsiteY104" fmla="*/ 0 h 3904105"/>
                <a:gd name="connsiteX105" fmla="*/ 216316 w 880209"/>
                <a:gd name="connsiteY105" fmla="*/ 95755 h 3904105"/>
                <a:gd name="connsiteX106" fmla="*/ 264929 w 880209"/>
                <a:gd name="connsiteY106" fmla="*/ 119325 h 3904105"/>
                <a:gd name="connsiteX107" fmla="*/ 93308 w 880209"/>
                <a:gd name="connsiteY107" fmla="*/ 0 h 390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80209" h="3904105">
                  <a:moveTo>
                    <a:pt x="303469" y="3751377"/>
                  </a:moveTo>
                  <a:cubicBezTo>
                    <a:pt x="297577" y="3795572"/>
                    <a:pt x="296840" y="3839767"/>
                    <a:pt x="301997" y="3883961"/>
                  </a:cubicBezTo>
                  <a:cubicBezTo>
                    <a:pt x="302733" y="3891327"/>
                    <a:pt x="301997" y="3899429"/>
                    <a:pt x="310099" y="3903849"/>
                  </a:cubicBezTo>
                  <a:cubicBezTo>
                    <a:pt x="316729" y="3904585"/>
                    <a:pt x="319676" y="3903849"/>
                    <a:pt x="320412" y="3900166"/>
                  </a:cubicBezTo>
                  <a:cubicBezTo>
                    <a:pt x="318939" y="3850079"/>
                    <a:pt x="310099" y="3800728"/>
                    <a:pt x="303469" y="3751377"/>
                  </a:cubicBezTo>
                  <a:close/>
                  <a:moveTo>
                    <a:pt x="342509" y="3458957"/>
                  </a:moveTo>
                  <a:cubicBezTo>
                    <a:pt x="299050" y="3525249"/>
                    <a:pt x="280635" y="3654887"/>
                    <a:pt x="303469" y="3724125"/>
                  </a:cubicBezTo>
                  <a:cubicBezTo>
                    <a:pt x="312308" y="3634999"/>
                    <a:pt x="327777" y="3547347"/>
                    <a:pt x="342509" y="3458957"/>
                  </a:cubicBezTo>
                  <a:close/>
                  <a:moveTo>
                    <a:pt x="556115" y="2540448"/>
                  </a:moveTo>
                  <a:cubicBezTo>
                    <a:pt x="482457" y="2836552"/>
                    <a:pt x="408798" y="3131918"/>
                    <a:pt x="350609" y="3431705"/>
                  </a:cubicBezTo>
                  <a:cubicBezTo>
                    <a:pt x="369023" y="3397822"/>
                    <a:pt x="381545" y="3361730"/>
                    <a:pt x="394067" y="3325637"/>
                  </a:cubicBezTo>
                  <a:cubicBezTo>
                    <a:pt x="433106" y="3212205"/>
                    <a:pt x="457413" y="3095090"/>
                    <a:pt x="480246" y="2977237"/>
                  </a:cubicBezTo>
                  <a:cubicBezTo>
                    <a:pt x="503817" y="2857912"/>
                    <a:pt x="523705" y="2738587"/>
                    <a:pt x="543593" y="2619262"/>
                  </a:cubicBezTo>
                  <a:cubicBezTo>
                    <a:pt x="548012" y="2592745"/>
                    <a:pt x="551695" y="2566965"/>
                    <a:pt x="556115" y="2540448"/>
                  </a:cubicBezTo>
                  <a:close/>
                  <a:moveTo>
                    <a:pt x="620933" y="2125020"/>
                  </a:moveTo>
                  <a:cubicBezTo>
                    <a:pt x="602519" y="2244346"/>
                    <a:pt x="584104" y="2362935"/>
                    <a:pt x="565690" y="2481524"/>
                  </a:cubicBezTo>
                  <a:cubicBezTo>
                    <a:pt x="607675" y="2366618"/>
                    <a:pt x="608411" y="2245082"/>
                    <a:pt x="620933" y="2125020"/>
                  </a:cubicBezTo>
                  <a:close/>
                  <a:moveTo>
                    <a:pt x="224655" y="1768105"/>
                  </a:moveTo>
                  <a:cubicBezTo>
                    <a:pt x="234967" y="1769973"/>
                    <a:pt x="246016" y="1772776"/>
                    <a:pt x="256327" y="1775579"/>
                  </a:cubicBezTo>
                  <a:lnTo>
                    <a:pt x="257626" y="1773933"/>
                  </a:lnTo>
                  <a:lnTo>
                    <a:pt x="348401" y="1792088"/>
                  </a:lnTo>
                  <a:cubicBezTo>
                    <a:pt x="385967" y="1800928"/>
                    <a:pt x="438263" y="1796508"/>
                    <a:pt x="477302" y="1779566"/>
                  </a:cubicBezTo>
                  <a:cubicBezTo>
                    <a:pt x="402907" y="1781776"/>
                    <a:pt x="330723" y="1780303"/>
                    <a:pt x="259274" y="1770727"/>
                  </a:cubicBezTo>
                  <a:lnTo>
                    <a:pt x="258268" y="1771734"/>
                  </a:lnTo>
                  <a:close/>
                  <a:moveTo>
                    <a:pt x="0" y="1722113"/>
                  </a:moveTo>
                  <a:cubicBezTo>
                    <a:pt x="30200" y="1728743"/>
                    <a:pt x="61136" y="1736110"/>
                    <a:pt x="92072" y="1743476"/>
                  </a:cubicBezTo>
                  <a:lnTo>
                    <a:pt x="92074" y="1743475"/>
                  </a:lnTo>
                  <a:lnTo>
                    <a:pt x="176779" y="1758943"/>
                  </a:lnTo>
                  <a:lnTo>
                    <a:pt x="95594" y="1740657"/>
                  </a:lnTo>
                  <a:lnTo>
                    <a:pt x="95755" y="1740529"/>
                  </a:lnTo>
                  <a:cubicBezTo>
                    <a:pt x="64818" y="1730216"/>
                    <a:pt x="32409" y="1726533"/>
                    <a:pt x="0" y="1722113"/>
                  </a:cubicBezTo>
                  <a:close/>
                  <a:moveTo>
                    <a:pt x="517076" y="1055512"/>
                  </a:moveTo>
                  <a:cubicBezTo>
                    <a:pt x="515602" y="1057722"/>
                    <a:pt x="516339" y="1059195"/>
                    <a:pt x="516339" y="1061405"/>
                  </a:cubicBezTo>
                  <a:cubicBezTo>
                    <a:pt x="541383" y="1196935"/>
                    <a:pt x="566426" y="1332465"/>
                    <a:pt x="591470" y="1467995"/>
                  </a:cubicBezTo>
                  <a:cubicBezTo>
                    <a:pt x="603992" y="1536497"/>
                    <a:pt x="616514" y="1604998"/>
                    <a:pt x="629035" y="1673500"/>
                  </a:cubicBezTo>
                  <a:lnTo>
                    <a:pt x="632258" y="1689335"/>
                  </a:lnTo>
                  <a:cubicBezTo>
                    <a:pt x="633087" y="1694676"/>
                    <a:pt x="634192" y="1700016"/>
                    <a:pt x="637138" y="1705172"/>
                  </a:cubicBezTo>
                  <a:cubicBezTo>
                    <a:pt x="636401" y="1698911"/>
                    <a:pt x="636217" y="1692650"/>
                    <a:pt x="635665" y="1686389"/>
                  </a:cubicBezTo>
                  <a:lnTo>
                    <a:pt x="632895" y="1672265"/>
                  </a:lnTo>
                  <a:lnTo>
                    <a:pt x="633639" y="1672027"/>
                  </a:lnTo>
                  <a:cubicBezTo>
                    <a:pt x="634008" y="1671106"/>
                    <a:pt x="633455" y="1669817"/>
                    <a:pt x="632719" y="1668344"/>
                  </a:cubicBezTo>
                  <a:cubicBezTo>
                    <a:pt x="627563" y="1604262"/>
                    <a:pt x="622406" y="1540180"/>
                    <a:pt x="623143" y="1476098"/>
                  </a:cubicBezTo>
                  <a:cubicBezTo>
                    <a:pt x="623143" y="1473888"/>
                    <a:pt x="622406" y="1470942"/>
                    <a:pt x="622406" y="1468732"/>
                  </a:cubicBezTo>
                  <a:cubicBezTo>
                    <a:pt x="617987" y="1431903"/>
                    <a:pt x="603255" y="1398757"/>
                    <a:pt x="589997" y="1364875"/>
                  </a:cubicBezTo>
                  <a:cubicBezTo>
                    <a:pt x="577475" y="1330992"/>
                    <a:pt x="560534" y="1299319"/>
                    <a:pt x="558324" y="1262490"/>
                  </a:cubicBezTo>
                  <a:cubicBezTo>
                    <a:pt x="556851" y="1231554"/>
                    <a:pt x="558324" y="1200618"/>
                    <a:pt x="556851" y="1169682"/>
                  </a:cubicBezTo>
                  <a:cubicBezTo>
                    <a:pt x="554641" y="1127697"/>
                    <a:pt x="535490" y="1091605"/>
                    <a:pt x="517076" y="1055512"/>
                  </a:cubicBezTo>
                  <a:close/>
                  <a:moveTo>
                    <a:pt x="778562" y="943552"/>
                  </a:moveTo>
                  <a:cubicBezTo>
                    <a:pt x="763093" y="966386"/>
                    <a:pt x="748361" y="989220"/>
                    <a:pt x="729946" y="1009845"/>
                  </a:cubicBezTo>
                  <a:cubicBezTo>
                    <a:pt x="759410" y="997323"/>
                    <a:pt x="766776" y="969333"/>
                    <a:pt x="778562" y="943552"/>
                  </a:cubicBezTo>
                  <a:close/>
                  <a:moveTo>
                    <a:pt x="278425" y="849271"/>
                  </a:moveTo>
                  <a:cubicBezTo>
                    <a:pt x="277688" y="850007"/>
                    <a:pt x="276215" y="851481"/>
                    <a:pt x="275479" y="852217"/>
                  </a:cubicBezTo>
                  <a:cubicBezTo>
                    <a:pt x="278425" y="854427"/>
                    <a:pt x="280635" y="855900"/>
                    <a:pt x="283581" y="858110"/>
                  </a:cubicBezTo>
                  <a:cubicBezTo>
                    <a:pt x="378600" y="931031"/>
                    <a:pt x="473617" y="1003216"/>
                    <a:pt x="568636" y="1076136"/>
                  </a:cubicBezTo>
                  <a:cubicBezTo>
                    <a:pt x="577475" y="1083502"/>
                    <a:pt x="585577" y="1084238"/>
                    <a:pt x="595890" y="1080555"/>
                  </a:cubicBezTo>
                  <a:cubicBezTo>
                    <a:pt x="618724" y="1072453"/>
                    <a:pt x="642294" y="1065087"/>
                    <a:pt x="665128" y="1057722"/>
                  </a:cubicBezTo>
                  <a:cubicBezTo>
                    <a:pt x="665864" y="1057722"/>
                    <a:pt x="665864" y="1057722"/>
                    <a:pt x="665864" y="1056248"/>
                  </a:cubicBezTo>
                  <a:cubicBezTo>
                    <a:pt x="666601" y="1055512"/>
                    <a:pt x="665864" y="1054776"/>
                    <a:pt x="665128" y="1054038"/>
                  </a:cubicBezTo>
                  <a:cubicBezTo>
                    <a:pt x="650396" y="1055512"/>
                    <a:pt x="636401" y="1061405"/>
                    <a:pt x="620196" y="1058459"/>
                  </a:cubicBezTo>
                  <a:cubicBezTo>
                    <a:pt x="576002" y="1050356"/>
                    <a:pt x="539173" y="1027522"/>
                    <a:pt x="502344" y="1004688"/>
                  </a:cubicBezTo>
                  <a:cubicBezTo>
                    <a:pt x="436052" y="962703"/>
                    <a:pt x="372707" y="917773"/>
                    <a:pt x="309361" y="871368"/>
                  </a:cubicBezTo>
                  <a:cubicBezTo>
                    <a:pt x="299049" y="864003"/>
                    <a:pt x="288737" y="856637"/>
                    <a:pt x="278425" y="849271"/>
                  </a:cubicBezTo>
                  <a:close/>
                  <a:moveTo>
                    <a:pt x="811706" y="826437"/>
                  </a:moveTo>
                  <a:cubicBezTo>
                    <a:pt x="838223" y="862529"/>
                    <a:pt x="830858" y="861057"/>
                    <a:pt x="880209" y="847798"/>
                  </a:cubicBezTo>
                  <a:cubicBezTo>
                    <a:pt x="854428" y="845589"/>
                    <a:pt x="834540" y="838222"/>
                    <a:pt x="811706" y="826437"/>
                  </a:cubicBezTo>
                  <a:close/>
                  <a:moveTo>
                    <a:pt x="706376" y="698273"/>
                  </a:moveTo>
                  <a:cubicBezTo>
                    <a:pt x="730683" y="740994"/>
                    <a:pt x="756464" y="782243"/>
                    <a:pt x="796976" y="810233"/>
                  </a:cubicBezTo>
                  <a:cubicBezTo>
                    <a:pt x="766776" y="773404"/>
                    <a:pt x="736576" y="735839"/>
                    <a:pt x="706376" y="698273"/>
                  </a:cubicBezTo>
                  <a:close/>
                  <a:moveTo>
                    <a:pt x="643767" y="584104"/>
                  </a:moveTo>
                  <a:cubicBezTo>
                    <a:pt x="654816" y="613567"/>
                    <a:pt x="700485" y="626826"/>
                    <a:pt x="727738" y="612094"/>
                  </a:cubicBezTo>
                  <a:cubicBezTo>
                    <a:pt x="699011" y="602518"/>
                    <a:pt x="672494" y="593679"/>
                    <a:pt x="643767" y="584104"/>
                  </a:cubicBezTo>
                  <a:close/>
                  <a:moveTo>
                    <a:pt x="828649" y="555377"/>
                  </a:moveTo>
                  <a:cubicBezTo>
                    <a:pt x="796975" y="578948"/>
                    <a:pt x="768249" y="597362"/>
                    <a:pt x="734366" y="611357"/>
                  </a:cubicBezTo>
                  <a:cubicBezTo>
                    <a:pt x="749098" y="623143"/>
                    <a:pt x="760147" y="619460"/>
                    <a:pt x="771196" y="608411"/>
                  </a:cubicBezTo>
                  <a:cubicBezTo>
                    <a:pt x="785927" y="595153"/>
                    <a:pt x="801395" y="583367"/>
                    <a:pt x="816863" y="570845"/>
                  </a:cubicBezTo>
                  <a:cubicBezTo>
                    <a:pt x="820546" y="567162"/>
                    <a:pt x="824966" y="564216"/>
                    <a:pt x="828649" y="555377"/>
                  </a:cubicBezTo>
                  <a:close/>
                  <a:moveTo>
                    <a:pt x="686488" y="385965"/>
                  </a:moveTo>
                  <a:cubicBezTo>
                    <a:pt x="685752" y="385965"/>
                    <a:pt x="685016" y="386701"/>
                    <a:pt x="683542" y="387438"/>
                  </a:cubicBezTo>
                  <a:cubicBezTo>
                    <a:pt x="687225" y="409536"/>
                    <a:pt x="691645" y="430896"/>
                    <a:pt x="695327" y="452993"/>
                  </a:cubicBezTo>
                  <a:cubicBezTo>
                    <a:pt x="702694" y="493506"/>
                    <a:pt x="710059" y="533280"/>
                    <a:pt x="717425" y="573793"/>
                  </a:cubicBezTo>
                  <a:cubicBezTo>
                    <a:pt x="718898" y="584106"/>
                    <a:pt x="723318" y="589261"/>
                    <a:pt x="734367" y="584842"/>
                  </a:cubicBezTo>
                  <a:cubicBezTo>
                    <a:pt x="737313" y="583368"/>
                    <a:pt x="740260" y="582632"/>
                    <a:pt x="743206" y="582632"/>
                  </a:cubicBezTo>
                  <a:cubicBezTo>
                    <a:pt x="752781" y="581895"/>
                    <a:pt x="754991" y="578213"/>
                    <a:pt x="751308" y="568637"/>
                  </a:cubicBezTo>
                  <a:cubicBezTo>
                    <a:pt x="741732" y="542120"/>
                    <a:pt x="732893" y="514866"/>
                    <a:pt x="723318" y="488349"/>
                  </a:cubicBezTo>
                  <a:cubicBezTo>
                    <a:pt x="711533" y="453731"/>
                    <a:pt x="699011" y="419847"/>
                    <a:pt x="686488" y="385965"/>
                  </a:cubicBezTo>
                  <a:close/>
                  <a:moveTo>
                    <a:pt x="373943" y="235704"/>
                  </a:moveTo>
                  <a:cubicBezTo>
                    <a:pt x="380204" y="246385"/>
                    <a:pt x="384807" y="257617"/>
                    <a:pt x="389687" y="268482"/>
                  </a:cubicBezTo>
                  <a:lnTo>
                    <a:pt x="398210" y="283454"/>
                  </a:lnTo>
                  <a:lnTo>
                    <a:pt x="383756" y="268850"/>
                  </a:lnTo>
                  <a:cubicBezTo>
                    <a:pt x="383756" y="274006"/>
                    <a:pt x="387439" y="276952"/>
                    <a:pt x="390385" y="280635"/>
                  </a:cubicBezTo>
                  <a:cubicBezTo>
                    <a:pt x="441209" y="342507"/>
                    <a:pt x="491296" y="404379"/>
                    <a:pt x="542119" y="465515"/>
                  </a:cubicBezTo>
                  <a:cubicBezTo>
                    <a:pt x="567163" y="495714"/>
                    <a:pt x="589997" y="526651"/>
                    <a:pt x="617250" y="554641"/>
                  </a:cubicBezTo>
                  <a:cubicBezTo>
                    <a:pt x="617987" y="558323"/>
                    <a:pt x="618724" y="562006"/>
                    <a:pt x="626826" y="563479"/>
                  </a:cubicBezTo>
                  <a:cubicBezTo>
                    <a:pt x="622406" y="557587"/>
                    <a:pt x="620196" y="554641"/>
                    <a:pt x="617250" y="550958"/>
                  </a:cubicBezTo>
                  <a:lnTo>
                    <a:pt x="617250" y="551695"/>
                  </a:lnTo>
                  <a:cubicBezTo>
                    <a:pt x="603991" y="531070"/>
                    <a:pt x="590733" y="511183"/>
                    <a:pt x="576738" y="491295"/>
                  </a:cubicBezTo>
                  <a:cubicBezTo>
                    <a:pt x="544329" y="445628"/>
                    <a:pt x="508237" y="402906"/>
                    <a:pt x="470671" y="361658"/>
                  </a:cubicBezTo>
                  <a:cubicBezTo>
                    <a:pt x="456308" y="345822"/>
                    <a:pt x="442497" y="329618"/>
                    <a:pt x="428318" y="313873"/>
                  </a:cubicBezTo>
                  <a:lnTo>
                    <a:pt x="405989" y="291313"/>
                  </a:lnTo>
                  <a:lnTo>
                    <a:pt x="401565" y="260195"/>
                  </a:lnTo>
                  <a:cubicBezTo>
                    <a:pt x="396040" y="249699"/>
                    <a:pt x="386833" y="241596"/>
                    <a:pt x="373943" y="235704"/>
                  </a:cubicBezTo>
                  <a:close/>
                  <a:moveTo>
                    <a:pt x="283344" y="131846"/>
                  </a:moveTo>
                  <a:cubicBezTo>
                    <a:pt x="316490" y="153943"/>
                    <a:pt x="329748" y="194455"/>
                    <a:pt x="362894" y="216553"/>
                  </a:cubicBezTo>
                  <a:cubicBezTo>
                    <a:pt x="345216" y="179724"/>
                    <a:pt x="322382" y="148788"/>
                    <a:pt x="283344" y="131846"/>
                  </a:cubicBezTo>
                  <a:close/>
                  <a:moveTo>
                    <a:pt x="93308" y="0"/>
                  </a:moveTo>
                  <a:cubicBezTo>
                    <a:pt x="133083" y="33882"/>
                    <a:pt x="174331" y="65555"/>
                    <a:pt x="216316" y="95755"/>
                  </a:cubicBezTo>
                  <a:cubicBezTo>
                    <a:pt x="230311" y="106803"/>
                    <a:pt x="243569" y="120062"/>
                    <a:pt x="264929" y="119325"/>
                  </a:cubicBezTo>
                  <a:cubicBezTo>
                    <a:pt x="207477" y="79550"/>
                    <a:pt x="150024" y="39775"/>
                    <a:pt x="93308" y="0"/>
                  </a:cubicBezTo>
                  <a:close/>
                </a:path>
              </a:pathLst>
            </a:custGeom>
            <a:solidFill>
              <a:srgbClr val="84CCC6">
                <a:lumMod val="50000"/>
              </a:srgb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1371600">
                <a:defRPr/>
              </a:pPr>
              <a:endParaRPr lang="en-US" sz="27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66" name="Freeform: Shape 29">
              <a:extLst>
                <a:ext uri="{FF2B5EF4-FFF2-40B4-BE49-F238E27FC236}">
                  <a16:creationId xmlns:a16="http://schemas.microsoft.com/office/drawing/2014/main" id="{9E4EA30E-72D6-498E-9C89-2E5BAC4E2805}"/>
                </a:ext>
              </a:extLst>
            </p:cNvPr>
            <p:cNvSpPr/>
            <p:nvPr/>
          </p:nvSpPr>
          <p:spPr>
            <a:xfrm flipH="1">
              <a:off x="5959073" y="1276696"/>
              <a:ext cx="581895" cy="824964"/>
            </a:xfrm>
            <a:custGeom>
              <a:avLst/>
              <a:gdLst>
                <a:gd name="connsiteX0" fmla="*/ 649769 w 738122"/>
                <a:gd name="connsiteY0" fmla="*/ 968144 h 1046452"/>
                <a:gd name="connsiteX1" fmla="*/ 704894 w 738122"/>
                <a:gd name="connsiteY1" fmla="*/ 887791 h 1046452"/>
                <a:gd name="connsiteX2" fmla="*/ 732924 w 738122"/>
                <a:gd name="connsiteY2" fmla="*/ 780343 h 1046452"/>
                <a:gd name="connsiteX3" fmla="*/ 736662 w 738122"/>
                <a:gd name="connsiteY3" fmla="*/ 597214 h 1046452"/>
                <a:gd name="connsiteX4" fmla="*/ 726384 w 738122"/>
                <a:gd name="connsiteY4" fmla="*/ 547694 h 1046452"/>
                <a:gd name="connsiteX5" fmla="*/ 695551 w 738122"/>
                <a:gd name="connsiteY5" fmla="*/ 498174 h 1046452"/>
                <a:gd name="connsiteX6" fmla="*/ 689945 w 738122"/>
                <a:gd name="connsiteY6" fmla="*/ 450524 h 1046452"/>
                <a:gd name="connsiteX7" fmla="*/ 696485 w 738122"/>
                <a:gd name="connsiteY7" fmla="*/ 367368 h 1046452"/>
                <a:gd name="connsiteX8" fmla="*/ 690879 w 738122"/>
                <a:gd name="connsiteY8" fmla="*/ 315045 h 1046452"/>
                <a:gd name="connsiteX9" fmla="*/ 669390 w 738122"/>
                <a:gd name="connsiteY9" fmla="*/ 253379 h 1046452"/>
                <a:gd name="connsiteX10" fmla="*/ 587169 w 738122"/>
                <a:gd name="connsiteY10" fmla="*/ 111361 h 1046452"/>
                <a:gd name="connsiteX11" fmla="*/ 485326 w 738122"/>
                <a:gd name="connsiteY11" fmla="*/ 17928 h 1046452"/>
                <a:gd name="connsiteX12" fmla="*/ 441413 w 738122"/>
                <a:gd name="connsiteY12" fmla="*/ 5781 h 1046452"/>
                <a:gd name="connsiteX13" fmla="*/ 287248 w 738122"/>
                <a:gd name="connsiteY13" fmla="*/ 12322 h 1046452"/>
                <a:gd name="connsiteX14" fmla="*/ 139623 w 738122"/>
                <a:gd name="connsiteY14" fmla="*/ 59973 h 1046452"/>
                <a:gd name="connsiteX15" fmla="*/ 42453 w 738122"/>
                <a:gd name="connsiteY15" fmla="*/ 172092 h 1046452"/>
                <a:gd name="connsiteX16" fmla="*/ 408 w 738122"/>
                <a:gd name="connsiteY16" fmla="*/ 364565 h 1046452"/>
                <a:gd name="connsiteX17" fmla="*/ 48059 w 738122"/>
                <a:gd name="connsiteY17" fmla="*/ 544891 h 1046452"/>
                <a:gd name="connsiteX18" fmla="*/ 48059 w 738122"/>
                <a:gd name="connsiteY18" fmla="*/ 544891 h 1046452"/>
                <a:gd name="connsiteX19" fmla="*/ 50862 w 738122"/>
                <a:gd name="connsiteY19" fmla="*/ 548628 h 1046452"/>
                <a:gd name="connsiteX20" fmla="*/ 51796 w 738122"/>
                <a:gd name="connsiteY20" fmla="*/ 548628 h 1046452"/>
                <a:gd name="connsiteX21" fmla="*/ 74220 w 738122"/>
                <a:gd name="connsiteY21" fmla="*/ 640193 h 1046452"/>
                <a:gd name="connsiteX22" fmla="*/ 106922 w 738122"/>
                <a:gd name="connsiteY22" fmla="*/ 692516 h 1046452"/>
                <a:gd name="connsiteX23" fmla="*/ 145229 w 738122"/>
                <a:gd name="connsiteY23" fmla="*/ 747641 h 1046452"/>
                <a:gd name="connsiteX24" fmla="*/ 183537 w 738122"/>
                <a:gd name="connsiteY24" fmla="*/ 946654 h 1046452"/>
                <a:gd name="connsiteX25" fmla="*/ 576891 w 738122"/>
                <a:gd name="connsiteY25" fmla="*/ 1049431 h 1046452"/>
                <a:gd name="connsiteX26" fmla="*/ 593709 w 738122"/>
                <a:gd name="connsiteY26" fmla="*/ 1054102 h 1046452"/>
                <a:gd name="connsiteX27" fmla="*/ 596512 w 738122"/>
                <a:gd name="connsiteY27" fmla="*/ 1016729 h 104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8122" h="1046452">
                  <a:moveTo>
                    <a:pt x="649769" y="968144"/>
                  </a:moveTo>
                  <a:cubicBezTo>
                    <a:pt x="674062" y="943851"/>
                    <a:pt x="693683" y="919558"/>
                    <a:pt x="704894" y="887791"/>
                  </a:cubicBezTo>
                  <a:cubicBezTo>
                    <a:pt x="717041" y="852286"/>
                    <a:pt x="727318" y="816782"/>
                    <a:pt x="732924" y="780343"/>
                  </a:cubicBezTo>
                  <a:cubicBezTo>
                    <a:pt x="743202" y="720546"/>
                    <a:pt x="745071" y="657945"/>
                    <a:pt x="736662" y="597214"/>
                  </a:cubicBezTo>
                  <a:cubicBezTo>
                    <a:pt x="733859" y="580396"/>
                    <a:pt x="731056" y="563578"/>
                    <a:pt x="726384" y="547694"/>
                  </a:cubicBezTo>
                  <a:cubicBezTo>
                    <a:pt x="721712" y="529007"/>
                    <a:pt x="711435" y="510321"/>
                    <a:pt x="695551" y="498174"/>
                  </a:cubicBezTo>
                  <a:cubicBezTo>
                    <a:pt x="687142" y="491634"/>
                    <a:pt x="689945" y="458933"/>
                    <a:pt x="689945" y="450524"/>
                  </a:cubicBezTo>
                  <a:cubicBezTo>
                    <a:pt x="691814" y="422494"/>
                    <a:pt x="702092" y="395398"/>
                    <a:pt x="696485" y="367368"/>
                  </a:cubicBezTo>
                  <a:cubicBezTo>
                    <a:pt x="692748" y="350550"/>
                    <a:pt x="693683" y="332798"/>
                    <a:pt x="690879" y="315045"/>
                  </a:cubicBezTo>
                  <a:cubicBezTo>
                    <a:pt x="687142" y="292621"/>
                    <a:pt x="681536" y="273000"/>
                    <a:pt x="669390" y="253379"/>
                  </a:cubicBezTo>
                  <a:cubicBezTo>
                    <a:pt x="640426" y="206663"/>
                    <a:pt x="612396" y="159946"/>
                    <a:pt x="587169" y="111361"/>
                  </a:cubicBezTo>
                  <a:cubicBezTo>
                    <a:pt x="564745" y="68382"/>
                    <a:pt x="532977" y="33811"/>
                    <a:pt x="485326" y="17928"/>
                  </a:cubicBezTo>
                  <a:cubicBezTo>
                    <a:pt x="471311" y="13256"/>
                    <a:pt x="456362" y="9519"/>
                    <a:pt x="441413" y="5781"/>
                  </a:cubicBezTo>
                  <a:cubicBezTo>
                    <a:pt x="390024" y="-6365"/>
                    <a:pt x="338636" y="2978"/>
                    <a:pt x="287248" y="12322"/>
                  </a:cubicBezTo>
                  <a:cubicBezTo>
                    <a:pt x="235860" y="21665"/>
                    <a:pt x="185406" y="35680"/>
                    <a:pt x="139623" y="59973"/>
                  </a:cubicBezTo>
                  <a:cubicBezTo>
                    <a:pt x="93841" y="84265"/>
                    <a:pt x="59271" y="122573"/>
                    <a:pt x="42453" y="172092"/>
                  </a:cubicBezTo>
                  <a:cubicBezTo>
                    <a:pt x="21898" y="233758"/>
                    <a:pt x="4145" y="299162"/>
                    <a:pt x="408" y="364565"/>
                  </a:cubicBezTo>
                  <a:cubicBezTo>
                    <a:pt x="-3329" y="428100"/>
                    <a:pt x="19095" y="488831"/>
                    <a:pt x="48059" y="544891"/>
                  </a:cubicBezTo>
                  <a:cubicBezTo>
                    <a:pt x="48059" y="544891"/>
                    <a:pt x="48059" y="544891"/>
                    <a:pt x="48059" y="544891"/>
                  </a:cubicBezTo>
                  <a:cubicBezTo>
                    <a:pt x="48993" y="545825"/>
                    <a:pt x="49927" y="547694"/>
                    <a:pt x="50862" y="548628"/>
                  </a:cubicBezTo>
                  <a:cubicBezTo>
                    <a:pt x="50862" y="548628"/>
                    <a:pt x="50862" y="548628"/>
                    <a:pt x="51796" y="548628"/>
                  </a:cubicBezTo>
                  <a:cubicBezTo>
                    <a:pt x="40584" y="571987"/>
                    <a:pt x="59271" y="615900"/>
                    <a:pt x="74220" y="640193"/>
                  </a:cubicBezTo>
                  <a:cubicBezTo>
                    <a:pt x="77957" y="643930"/>
                    <a:pt x="97578" y="679435"/>
                    <a:pt x="106922" y="692516"/>
                  </a:cubicBezTo>
                  <a:cubicBezTo>
                    <a:pt x="119068" y="711202"/>
                    <a:pt x="133083" y="728955"/>
                    <a:pt x="145229" y="747641"/>
                  </a:cubicBezTo>
                  <a:cubicBezTo>
                    <a:pt x="186340" y="808373"/>
                    <a:pt x="180734" y="876579"/>
                    <a:pt x="183537" y="946654"/>
                  </a:cubicBezTo>
                  <a:cubicBezTo>
                    <a:pt x="203158" y="954129"/>
                    <a:pt x="564745" y="1046628"/>
                    <a:pt x="576891" y="1049431"/>
                  </a:cubicBezTo>
                  <a:cubicBezTo>
                    <a:pt x="585300" y="1051299"/>
                    <a:pt x="585300" y="1051299"/>
                    <a:pt x="593709" y="1054102"/>
                  </a:cubicBezTo>
                  <a:cubicBezTo>
                    <a:pt x="595578" y="1039153"/>
                    <a:pt x="596512" y="1027007"/>
                    <a:pt x="596512" y="1016729"/>
                  </a:cubicBezTo>
                </a:path>
              </a:pathLst>
            </a:custGeom>
            <a:solidFill>
              <a:srgbClr val="FDBD8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>
                <a:defRPr/>
              </a:pPr>
              <a:endParaRPr lang="en-US" sz="27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67" name="Freeform: Shape 30">
              <a:extLst>
                <a:ext uri="{FF2B5EF4-FFF2-40B4-BE49-F238E27FC236}">
                  <a16:creationId xmlns:a16="http://schemas.microsoft.com/office/drawing/2014/main" id="{39013806-0B8D-40D9-B166-3B951FCBB691}"/>
                </a:ext>
              </a:extLst>
            </p:cNvPr>
            <p:cNvSpPr/>
            <p:nvPr/>
          </p:nvSpPr>
          <p:spPr>
            <a:xfrm flipH="1">
              <a:off x="5966067" y="1273689"/>
              <a:ext cx="581894" cy="427214"/>
            </a:xfrm>
            <a:custGeom>
              <a:avLst/>
              <a:gdLst>
                <a:gd name="connsiteX0" fmla="*/ 443808 w 700749"/>
                <a:gd name="connsiteY0" fmla="*/ 5858 h 541912"/>
                <a:gd name="connsiteX1" fmla="*/ 487721 w 700749"/>
                <a:gd name="connsiteY1" fmla="*/ 18004 h 541912"/>
                <a:gd name="connsiteX2" fmla="*/ 590498 w 700749"/>
                <a:gd name="connsiteY2" fmla="*/ 111437 h 541912"/>
                <a:gd name="connsiteX3" fmla="*/ 673654 w 700749"/>
                <a:gd name="connsiteY3" fmla="*/ 253456 h 541912"/>
                <a:gd name="connsiteX4" fmla="*/ 698881 w 700749"/>
                <a:gd name="connsiteY4" fmla="*/ 340349 h 541912"/>
                <a:gd name="connsiteX5" fmla="*/ 697012 w 700749"/>
                <a:gd name="connsiteY5" fmla="*/ 355298 h 541912"/>
                <a:gd name="connsiteX6" fmla="*/ 641886 w 700749"/>
                <a:gd name="connsiteY6" fmla="*/ 347823 h 541912"/>
                <a:gd name="connsiteX7" fmla="*/ 468100 w 700749"/>
                <a:gd name="connsiteY7" fmla="*/ 365576 h 541912"/>
                <a:gd name="connsiteX8" fmla="*/ 298986 w 700749"/>
                <a:gd name="connsiteY8" fmla="*/ 452469 h 541912"/>
                <a:gd name="connsiteX9" fmla="*/ 226108 w 700749"/>
                <a:gd name="connsiteY9" fmla="*/ 485170 h 541912"/>
                <a:gd name="connsiteX10" fmla="*/ 133610 w 700749"/>
                <a:gd name="connsiteY10" fmla="*/ 516003 h 541912"/>
                <a:gd name="connsiteX11" fmla="*/ 106514 w 700749"/>
                <a:gd name="connsiteY11" fmla="*/ 514135 h 541912"/>
                <a:gd name="connsiteX12" fmla="*/ 58863 w 700749"/>
                <a:gd name="connsiteY12" fmla="*/ 533756 h 541912"/>
                <a:gd name="connsiteX13" fmla="*/ 49520 w 700749"/>
                <a:gd name="connsiteY13" fmla="*/ 546836 h 541912"/>
                <a:gd name="connsiteX14" fmla="*/ 12146 w 700749"/>
                <a:gd name="connsiteY14" fmla="*/ 456206 h 541912"/>
                <a:gd name="connsiteX15" fmla="*/ 0 w 700749"/>
                <a:gd name="connsiteY15" fmla="*/ 402949 h 541912"/>
                <a:gd name="connsiteX16" fmla="*/ 0 w 700749"/>
                <a:gd name="connsiteY16" fmla="*/ 362773 h 541912"/>
                <a:gd name="connsiteX17" fmla="*/ 42979 w 700749"/>
                <a:gd name="connsiteY17" fmla="*/ 170300 h 541912"/>
                <a:gd name="connsiteX18" fmla="*/ 141084 w 700749"/>
                <a:gd name="connsiteY18" fmla="*/ 58180 h 541912"/>
                <a:gd name="connsiteX19" fmla="*/ 289643 w 700749"/>
                <a:gd name="connsiteY19" fmla="*/ 10529 h 541912"/>
                <a:gd name="connsiteX20" fmla="*/ 443808 w 700749"/>
                <a:gd name="connsiteY20" fmla="*/ 5858 h 5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0749" h="541912">
                  <a:moveTo>
                    <a:pt x="443808" y="5858"/>
                  </a:moveTo>
                  <a:cubicBezTo>
                    <a:pt x="458757" y="9595"/>
                    <a:pt x="473707" y="13332"/>
                    <a:pt x="487721" y="18004"/>
                  </a:cubicBezTo>
                  <a:cubicBezTo>
                    <a:pt x="535372" y="33888"/>
                    <a:pt x="567140" y="68458"/>
                    <a:pt x="590498" y="111437"/>
                  </a:cubicBezTo>
                  <a:cubicBezTo>
                    <a:pt x="615725" y="160023"/>
                    <a:pt x="644689" y="207674"/>
                    <a:pt x="673654" y="253456"/>
                  </a:cubicBezTo>
                  <a:cubicBezTo>
                    <a:pt x="691406" y="281486"/>
                    <a:pt x="695143" y="304844"/>
                    <a:pt x="698881" y="340349"/>
                  </a:cubicBezTo>
                  <a:cubicBezTo>
                    <a:pt x="699815" y="345955"/>
                    <a:pt x="704487" y="357167"/>
                    <a:pt x="697012" y="355298"/>
                  </a:cubicBezTo>
                  <a:cubicBezTo>
                    <a:pt x="685800" y="352495"/>
                    <a:pt x="654967" y="348758"/>
                    <a:pt x="641886" y="347823"/>
                  </a:cubicBezTo>
                  <a:cubicBezTo>
                    <a:pt x="600776" y="344086"/>
                    <a:pt x="521357" y="344086"/>
                    <a:pt x="468100" y="365576"/>
                  </a:cubicBezTo>
                  <a:cubicBezTo>
                    <a:pt x="408303" y="390803"/>
                    <a:pt x="358784" y="427242"/>
                    <a:pt x="298986" y="452469"/>
                  </a:cubicBezTo>
                  <a:cubicBezTo>
                    <a:pt x="276562" y="461812"/>
                    <a:pt x="249467" y="477696"/>
                    <a:pt x="226108" y="485170"/>
                  </a:cubicBezTo>
                  <a:cubicBezTo>
                    <a:pt x="196210" y="499185"/>
                    <a:pt x="164442" y="505726"/>
                    <a:pt x="133610" y="516003"/>
                  </a:cubicBezTo>
                  <a:cubicBezTo>
                    <a:pt x="126135" y="516938"/>
                    <a:pt x="113989" y="515069"/>
                    <a:pt x="106514" y="514135"/>
                  </a:cubicBezTo>
                  <a:cubicBezTo>
                    <a:pt x="86893" y="512266"/>
                    <a:pt x="71944" y="518806"/>
                    <a:pt x="58863" y="533756"/>
                  </a:cubicBezTo>
                  <a:cubicBezTo>
                    <a:pt x="54191" y="536559"/>
                    <a:pt x="54191" y="540296"/>
                    <a:pt x="49520" y="546836"/>
                  </a:cubicBezTo>
                  <a:cubicBezTo>
                    <a:pt x="34570" y="518806"/>
                    <a:pt x="22424" y="485170"/>
                    <a:pt x="12146" y="456206"/>
                  </a:cubicBezTo>
                  <a:cubicBezTo>
                    <a:pt x="7475" y="443125"/>
                    <a:pt x="0" y="421636"/>
                    <a:pt x="0" y="402949"/>
                  </a:cubicBezTo>
                  <a:cubicBezTo>
                    <a:pt x="0" y="389868"/>
                    <a:pt x="0" y="375853"/>
                    <a:pt x="0" y="362773"/>
                  </a:cubicBezTo>
                  <a:cubicBezTo>
                    <a:pt x="3737" y="297369"/>
                    <a:pt x="21490" y="231966"/>
                    <a:pt x="42979" y="170300"/>
                  </a:cubicBezTo>
                  <a:cubicBezTo>
                    <a:pt x="59797" y="120781"/>
                    <a:pt x="94368" y="82473"/>
                    <a:pt x="141084" y="58180"/>
                  </a:cubicBezTo>
                  <a:cubicBezTo>
                    <a:pt x="187801" y="33888"/>
                    <a:pt x="238255" y="19873"/>
                    <a:pt x="289643" y="10529"/>
                  </a:cubicBezTo>
                  <a:cubicBezTo>
                    <a:pt x="340097" y="3055"/>
                    <a:pt x="392420" y="-6289"/>
                    <a:pt x="443808" y="5858"/>
                  </a:cubicBezTo>
                  <a:close/>
                </a:path>
              </a:pathLst>
            </a:custGeom>
            <a:solidFill>
              <a:srgbClr val="84CCC6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>
                <a:defRPr/>
              </a:pPr>
              <a:endParaRPr lang="en-US" sz="27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68" name="Freeform: Shape 31">
              <a:extLst>
                <a:ext uri="{FF2B5EF4-FFF2-40B4-BE49-F238E27FC236}">
                  <a16:creationId xmlns:a16="http://schemas.microsoft.com/office/drawing/2014/main" id="{BD90EA30-BD2D-4BD2-9ACE-B9FEC81F2534}"/>
                </a:ext>
              </a:extLst>
            </p:cNvPr>
            <p:cNvSpPr/>
            <p:nvPr/>
          </p:nvSpPr>
          <p:spPr>
            <a:xfrm flipH="1">
              <a:off x="5950949" y="1667051"/>
              <a:ext cx="457115" cy="409241"/>
            </a:xfrm>
            <a:custGeom>
              <a:avLst/>
              <a:gdLst>
                <a:gd name="connsiteX0" fmla="*/ 423532 w 457115"/>
                <a:gd name="connsiteY0" fmla="*/ 813 h 409241"/>
                <a:gd name="connsiteX1" fmla="*/ 420585 w 457115"/>
                <a:gd name="connsiteY1" fmla="*/ 3851 h 409241"/>
                <a:gd name="connsiteX2" fmla="*/ 377128 w 457115"/>
                <a:gd name="connsiteY2" fmla="*/ 17847 h 409241"/>
                <a:gd name="connsiteX3" fmla="*/ 235705 w 457115"/>
                <a:gd name="connsiteY3" fmla="*/ 47310 h 409241"/>
                <a:gd name="connsiteX4" fmla="*/ 159101 w 457115"/>
                <a:gd name="connsiteY4" fmla="*/ 63514 h 409241"/>
                <a:gd name="connsiteX5" fmla="*/ 100175 w 457115"/>
                <a:gd name="connsiteY5" fmla="*/ 77509 h 409241"/>
                <a:gd name="connsiteX6" fmla="*/ 101346 w 457115"/>
                <a:gd name="connsiteY6" fmla="*/ 81608 h 409241"/>
                <a:gd name="connsiteX7" fmla="*/ 3684 w 457115"/>
                <a:gd name="connsiteY7" fmla="*/ 49519 h 409241"/>
                <a:gd name="connsiteX8" fmla="*/ 8103 w 457115"/>
                <a:gd name="connsiteY8" fmla="*/ 59094 h 409241"/>
                <a:gd name="connsiteX9" fmla="*/ 103859 w 457115"/>
                <a:gd name="connsiteY9" fmla="*/ 90768 h 409241"/>
                <a:gd name="connsiteX10" fmla="*/ 103920 w 457115"/>
                <a:gd name="connsiteY10" fmla="*/ 90616 h 409241"/>
                <a:gd name="connsiteX11" fmla="*/ 104595 w 457115"/>
                <a:gd name="connsiteY11" fmla="*/ 92977 h 409241"/>
                <a:gd name="connsiteX12" fmla="*/ 122272 w 457115"/>
                <a:gd name="connsiteY12" fmla="*/ 130542 h 409241"/>
                <a:gd name="connsiteX13" fmla="*/ 136267 w 457115"/>
                <a:gd name="connsiteY13" fmla="*/ 199044 h 409241"/>
                <a:gd name="connsiteX14" fmla="*/ 100911 w 457115"/>
                <a:gd name="connsiteY14" fmla="*/ 267546 h 409241"/>
                <a:gd name="connsiteX15" fmla="*/ 90500 w 457115"/>
                <a:gd name="connsiteY15" fmla="*/ 280880 h 409241"/>
                <a:gd name="connsiteX16" fmla="*/ 0 w 457115"/>
                <a:gd name="connsiteY16" fmla="*/ 233662 h 409241"/>
                <a:gd name="connsiteX17" fmla="*/ 2946 w 457115"/>
                <a:gd name="connsiteY17" fmla="*/ 243974 h 409241"/>
                <a:gd name="connsiteX18" fmla="*/ 85385 w 457115"/>
                <a:gd name="connsiteY18" fmla="*/ 287430 h 409241"/>
                <a:gd name="connsiteX19" fmla="*/ 85167 w 457115"/>
                <a:gd name="connsiteY19" fmla="*/ 287710 h 409241"/>
                <a:gd name="connsiteX20" fmla="*/ 92073 w 457115"/>
                <a:gd name="connsiteY20" fmla="*/ 302902 h 409241"/>
                <a:gd name="connsiteX21" fmla="*/ 245280 w 457115"/>
                <a:gd name="connsiteY21" fmla="*/ 392027 h 409241"/>
                <a:gd name="connsiteX22" fmla="*/ 341035 w 457115"/>
                <a:gd name="connsiteY22" fmla="*/ 408233 h 409241"/>
                <a:gd name="connsiteX23" fmla="*/ 426478 w 457115"/>
                <a:gd name="connsiteY23" fmla="*/ 312478 h 409241"/>
                <a:gd name="connsiteX24" fmla="*/ 455941 w 457115"/>
                <a:gd name="connsiteY24" fmla="*/ 174737 h 409241"/>
                <a:gd name="connsiteX25" fmla="*/ 452259 w 457115"/>
                <a:gd name="connsiteY25" fmla="*/ 77509 h 409241"/>
                <a:gd name="connsiteX26" fmla="*/ 444892 w 457115"/>
                <a:gd name="connsiteY26" fmla="*/ 38471 h 409241"/>
                <a:gd name="connsiteX27" fmla="*/ 428688 w 457115"/>
                <a:gd name="connsiteY27" fmla="*/ 6061 h 409241"/>
                <a:gd name="connsiteX28" fmla="*/ 423532 w 457115"/>
                <a:gd name="connsiteY28" fmla="*/ 813 h 40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7115" h="409241">
                  <a:moveTo>
                    <a:pt x="423532" y="813"/>
                  </a:moveTo>
                  <a:cubicBezTo>
                    <a:pt x="421506" y="-568"/>
                    <a:pt x="419849" y="-568"/>
                    <a:pt x="420585" y="3851"/>
                  </a:cubicBezTo>
                  <a:cubicBezTo>
                    <a:pt x="418376" y="6061"/>
                    <a:pt x="385967" y="16373"/>
                    <a:pt x="377128" y="17847"/>
                  </a:cubicBezTo>
                  <a:cubicBezTo>
                    <a:pt x="315992" y="29632"/>
                    <a:pt x="296104" y="34051"/>
                    <a:pt x="235705" y="47310"/>
                  </a:cubicBezTo>
                  <a:cubicBezTo>
                    <a:pt x="207715" y="53202"/>
                    <a:pt x="187091" y="59095"/>
                    <a:pt x="159101" y="63514"/>
                  </a:cubicBezTo>
                  <a:cubicBezTo>
                    <a:pt x="142160" y="66460"/>
                    <a:pt x="101648" y="70879"/>
                    <a:pt x="100175" y="77509"/>
                  </a:cubicBezTo>
                  <a:lnTo>
                    <a:pt x="101346" y="81608"/>
                  </a:lnTo>
                  <a:lnTo>
                    <a:pt x="3684" y="49519"/>
                  </a:lnTo>
                  <a:lnTo>
                    <a:pt x="8103" y="59094"/>
                  </a:lnTo>
                  <a:lnTo>
                    <a:pt x="103859" y="90768"/>
                  </a:lnTo>
                  <a:lnTo>
                    <a:pt x="103920" y="90616"/>
                  </a:lnTo>
                  <a:lnTo>
                    <a:pt x="104595" y="92977"/>
                  </a:lnTo>
                  <a:cubicBezTo>
                    <a:pt x="114906" y="109918"/>
                    <a:pt x="115643" y="115074"/>
                    <a:pt x="122272" y="130542"/>
                  </a:cubicBezTo>
                  <a:cubicBezTo>
                    <a:pt x="128165" y="146748"/>
                    <a:pt x="137003" y="182103"/>
                    <a:pt x="136267" y="199044"/>
                  </a:cubicBezTo>
                  <a:cubicBezTo>
                    <a:pt x="134057" y="229980"/>
                    <a:pt x="119326" y="243239"/>
                    <a:pt x="100911" y="267546"/>
                  </a:cubicBezTo>
                  <a:lnTo>
                    <a:pt x="90500" y="280880"/>
                  </a:lnTo>
                  <a:lnTo>
                    <a:pt x="0" y="233662"/>
                  </a:lnTo>
                  <a:lnTo>
                    <a:pt x="2946" y="243974"/>
                  </a:lnTo>
                  <a:lnTo>
                    <a:pt x="85385" y="287430"/>
                  </a:lnTo>
                  <a:lnTo>
                    <a:pt x="85167" y="287710"/>
                  </a:lnTo>
                  <a:cubicBezTo>
                    <a:pt x="82496" y="292958"/>
                    <a:pt x="83601" y="297377"/>
                    <a:pt x="92073" y="302902"/>
                  </a:cubicBezTo>
                  <a:cubicBezTo>
                    <a:pt x="141423" y="335311"/>
                    <a:pt x="192984" y="363301"/>
                    <a:pt x="245280" y="392027"/>
                  </a:cubicBezTo>
                  <a:cubicBezTo>
                    <a:pt x="269587" y="405286"/>
                    <a:pt x="310836" y="411915"/>
                    <a:pt x="341035" y="408233"/>
                  </a:cubicBezTo>
                  <a:cubicBezTo>
                    <a:pt x="361660" y="390555"/>
                    <a:pt x="410274" y="352989"/>
                    <a:pt x="426478" y="312478"/>
                  </a:cubicBezTo>
                  <a:cubicBezTo>
                    <a:pt x="436791" y="285961"/>
                    <a:pt x="455205" y="193888"/>
                    <a:pt x="455941" y="174737"/>
                  </a:cubicBezTo>
                  <a:cubicBezTo>
                    <a:pt x="458151" y="142328"/>
                    <a:pt x="457414" y="109918"/>
                    <a:pt x="452259" y="77509"/>
                  </a:cubicBezTo>
                  <a:cubicBezTo>
                    <a:pt x="450049" y="61304"/>
                    <a:pt x="449312" y="53939"/>
                    <a:pt x="444892" y="38471"/>
                  </a:cubicBezTo>
                  <a:cubicBezTo>
                    <a:pt x="443420" y="32578"/>
                    <a:pt x="433844" y="11217"/>
                    <a:pt x="428688" y="6061"/>
                  </a:cubicBezTo>
                  <a:cubicBezTo>
                    <a:pt x="427951" y="4956"/>
                    <a:pt x="425557" y="2194"/>
                    <a:pt x="423532" y="813"/>
                  </a:cubicBezTo>
                  <a:close/>
                </a:path>
              </a:pathLst>
            </a:custGeom>
            <a:solidFill>
              <a:srgbClr val="84CCC6">
                <a:lumMod val="40000"/>
                <a:lumOff val="60000"/>
              </a:srgb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1371600">
                <a:defRPr/>
              </a:pPr>
              <a:endParaRPr lang="en-US" sz="27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69" name="Freeform: Shape 32">
              <a:extLst>
                <a:ext uri="{FF2B5EF4-FFF2-40B4-BE49-F238E27FC236}">
                  <a16:creationId xmlns:a16="http://schemas.microsoft.com/office/drawing/2014/main" id="{E2CA09DD-FA96-4206-9ADF-4C299981FC06}"/>
                </a:ext>
              </a:extLst>
            </p:cNvPr>
            <p:cNvSpPr/>
            <p:nvPr/>
          </p:nvSpPr>
          <p:spPr>
            <a:xfrm flipH="1">
              <a:off x="6366815" y="1657643"/>
              <a:ext cx="66292" cy="95755"/>
            </a:xfrm>
            <a:custGeom>
              <a:avLst/>
              <a:gdLst>
                <a:gd name="connsiteX0" fmla="*/ 92499 w 84089"/>
                <a:gd name="connsiteY0" fmla="*/ 0 h 121463"/>
                <a:gd name="connsiteX1" fmla="*/ 92499 w 84089"/>
                <a:gd name="connsiteY1" fmla="*/ 96236 h 121463"/>
                <a:gd name="connsiteX2" fmla="*/ 72878 w 84089"/>
                <a:gd name="connsiteY2" fmla="*/ 128004 h 121463"/>
                <a:gd name="connsiteX3" fmla="*/ 41111 w 84089"/>
                <a:gd name="connsiteY3" fmla="*/ 76615 h 121463"/>
                <a:gd name="connsiteX4" fmla="*/ 0 w 84089"/>
                <a:gd name="connsiteY4" fmla="*/ 31767 h 121463"/>
                <a:gd name="connsiteX5" fmla="*/ 92499 w 84089"/>
                <a:gd name="connsiteY5" fmla="*/ 0 h 12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9" h="121463">
                  <a:moveTo>
                    <a:pt x="92499" y="0"/>
                  </a:moveTo>
                  <a:cubicBezTo>
                    <a:pt x="92499" y="31767"/>
                    <a:pt x="92499" y="63535"/>
                    <a:pt x="92499" y="96236"/>
                  </a:cubicBezTo>
                  <a:cubicBezTo>
                    <a:pt x="92499" y="128004"/>
                    <a:pt x="88762" y="128004"/>
                    <a:pt x="72878" y="128004"/>
                  </a:cubicBezTo>
                  <a:cubicBezTo>
                    <a:pt x="60732" y="126135"/>
                    <a:pt x="43914" y="81287"/>
                    <a:pt x="41111" y="76615"/>
                  </a:cubicBezTo>
                  <a:cubicBezTo>
                    <a:pt x="29899" y="58863"/>
                    <a:pt x="17752" y="42979"/>
                    <a:pt x="0" y="31767"/>
                  </a:cubicBezTo>
                  <a:cubicBezTo>
                    <a:pt x="30833" y="20555"/>
                    <a:pt x="61666" y="10278"/>
                    <a:pt x="92499" y="0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>
                <a:defRPr/>
              </a:pPr>
              <a:endParaRPr lang="en-US" sz="2700" kern="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72" name="Freeform: Shape 35">
            <a:extLst>
              <a:ext uri="{FF2B5EF4-FFF2-40B4-BE49-F238E27FC236}">
                <a16:creationId xmlns:a16="http://schemas.microsoft.com/office/drawing/2014/main" id="{33975243-3BA1-41FB-9AF8-6CAB620D6734}"/>
              </a:ext>
            </a:extLst>
          </p:cNvPr>
          <p:cNvSpPr/>
          <p:nvPr/>
        </p:nvSpPr>
        <p:spPr>
          <a:xfrm>
            <a:off x="13747888" y="3391702"/>
            <a:ext cx="426991" cy="662987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en-US" sz="2700" kern="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2" name="Diagrama de flujo: documento 1">
            <a:extLst>
              <a:ext uri="{FF2B5EF4-FFF2-40B4-BE49-F238E27FC236}">
                <a16:creationId xmlns:a16="http://schemas.microsoft.com/office/drawing/2014/main" id="{F1676A6F-D15B-AF1D-CC45-38591419B07A}"/>
              </a:ext>
            </a:extLst>
          </p:cNvPr>
          <p:cNvSpPr/>
          <p:nvPr/>
        </p:nvSpPr>
        <p:spPr>
          <a:xfrm>
            <a:off x="518119" y="430690"/>
            <a:ext cx="3333620" cy="1779676"/>
          </a:xfrm>
          <a:prstGeom prst="flowChartDocumen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b="1" i="0" u="none" strike="noStrike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HISTORIA CLINICA ODONTOLOGICA –</a:t>
            </a:r>
          </a:p>
          <a:p>
            <a:pPr algn="ctr"/>
            <a:endParaRPr lang="es-ES" b="1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ES" sz="2800" b="1" dirty="0">
                <a:solidFill>
                  <a:srgbClr val="000066"/>
                </a:solidFill>
                <a:latin typeface="Book Antiqua" panose="02040602050305030304" pitchFamily="18" charset="0"/>
              </a:rPr>
              <a:t>OPERATIVO </a:t>
            </a:r>
            <a:endParaRPr lang="es-ES" sz="28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Diagrama de flujo: documento 2">
            <a:extLst>
              <a:ext uri="{FF2B5EF4-FFF2-40B4-BE49-F238E27FC236}">
                <a16:creationId xmlns:a16="http://schemas.microsoft.com/office/drawing/2014/main" id="{C9DA5532-6AA6-7B41-D290-26E50FCE9EF3}"/>
              </a:ext>
            </a:extLst>
          </p:cNvPr>
          <p:cNvSpPr/>
          <p:nvPr/>
        </p:nvSpPr>
        <p:spPr>
          <a:xfrm>
            <a:off x="4546806" y="369321"/>
            <a:ext cx="3402803" cy="2164944"/>
          </a:xfrm>
          <a:prstGeom prst="flowChartDocumen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800" b="1" i="0" u="none" strike="noStrike" dirty="0">
              <a:solidFill>
                <a:srgbClr val="000066"/>
              </a:solidFill>
              <a:effectLst/>
              <a:latin typeface="Book Antiqua" panose="02040602050305030304" pitchFamily="18" charset="0"/>
            </a:endParaRPr>
          </a:p>
          <a:p>
            <a:pPr algn="ctr"/>
            <a:endParaRPr lang="es-ES" b="1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ES" sz="1800" b="1" i="0" u="none" strike="noStrike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REGISTRO   MENSUAL</a:t>
            </a:r>
          </a:p>
          <a:p>
            <a:pPr algn="ctr"/>
            <a:r>
              <a:rPr lang="es-ES" b="1" dirty="0">
                <a:solidFill>
                  <a:srgbClr val="000066"/>
                </a:solidFill>
                <a:latin typeface="Book Antiqua" panose="02040602050305030304" pitchFamily="18" charset="0"/>
              </a:rPr>
              <a:t>SEMESTRAL</a:t>
            </a:r>
          </a:p>
          <a:p>
            <a:pPr algn="ctr"/>
            <a:endParaRPr lang="es-ES" sz="2800" b="1" dirty="0">
              <a:solidFill>
                <a:srgbClr val="000066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ES" sz="2800" b="1" i="1" dirty="0">
                <a:solidFill>
                  <a:srgbClr val="000066"/>
                </a:solidFill>
                <a:latin typeface="Book Antiqua" panose="02040602050305030304" pitchFamily="18" charset="0"/>
              </a:rPr>
              <a:t>ADMINSTRATIVO</a:t>
            </a:r>
            <a:r>
              <a:rPr lang="es-ES" sz="2800" b="1" dirty="0">
                <a:solidFill>
                  <a:srgbClr val="000066"/>
                </a:solidFill>
                <a:latin typeface="Book Antiqua" panose="02040602050305030304" pitchFamily="18" charset="0"/>
              </a:rPr>
              <a:t>  </a:t>
            </a:r>
            <a:endParaRPr lang="es-ES" sz="28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Diagrama de flujo: documento 3">
            <a:extLst>
              <a:ext uri="{FF2B5EF4-FFF2-40B4-BE49-F238E27FC236}">
                <a16:creationId xmlns:a16="http://schemas.microsoft.com/office/drawing/2014/main" id="{E725DF97-98C7-E104-50D6-574652425A73}"/>
              </a:ext>
            </a:extLst>
          </p:cNvPr>
          <p:cNvSpPr/>
          <p:nvPr/>
        </p:nvSpPr>
        <p:spPr>
          <a:xfrm>
            <a:off x="8736007" y="387432"/>
            <a:ext cx="4241693" cy="1913295"/>
          </a:xfrm>
          <a:prstGeom prst="flowChartDocumen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i="0" u="none" strike="noStrike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Consolidado </a:t>
            </a:r>
          </a:p>
          <a:p>
            <a:pPr algn="ctr"/>
            <a:r>
              <a:rPr lang="es-ES" sz="2400" b="1" dirty="0">
                <a:solidFill>
                  <a:srgbClr val="000066"/>
                </a:solidFill>
                <a:latin typeface="Book Antiqua" panose="02040602050305030304" pitchFamily="18" charset="0"/>
              </a:rPr>
              <a:t>2 semestres </a:t>
            </a:r>
          </a:p>
          <a:p>
            <a:pPr algn="ctr"/>
            <a:r>
              <a:rPr lang="es-ES" sz="2400" b="1" dirty="0">
                <a:solidFill>
                  <a:srgbClr val="000066"/>
                </a:solidFill>
                <a:latin typeface="Book Antiqua" panose="02040602050305030304" pitchFamily="18" charset="0"/>
              </a:rPr>
              <a:t>TECNICO.</a:t>
            </a:r>
          </a:p>
          <a:p>
            <a:pPr algn="ctr"/>
            <a:r>
              <a:rPr lang="es-ES" sz="2400" b="1" dirty="0">
                <a:solidFill>
                  <a:srgbClr val="000066"/>
                </a:solidFill>
                <a:latin typeface="Book Antiqua" panose="02040602050305030304" pitchFamily="18" charset="0"/>
              </a:rPr>
              <a:t>ADMINISTRTAIVA </a:t>
            </a:r>
            <a:endParaRPr lang="es-ES" sz="2400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B3B2946-9C91-44CE-6545-A1C0CB7B2B10}"/>
              </a:ext>
            </a:extLst>
          </p:cNvPr>
          <p:cNvSpPr txBox="1"/>
          <p:nvPr/>
        </p:nvSpPr>
        <p:spPr>
          <a:xfrm>
            <a:off x="8837455" y="4913417"/>
            <a:ext cx="20578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i="0" u="none" strike="noStrike" dirty="0">
                <a:solidFill>
                  <a:srgbClr val="000099"/>
                </a:solidFill>
                <a:effectLst/>
                <a:latin typeface="Book Antiqua" panose="02040602050305030304" pitchFamily="18" charset="0"/>
              </a:rPr>
              <a:t> 0 a 4  </a:t>
            </a:r>
          </a:p>
          <a:p>
            <a:r>
              <a:rPr lang="es-ES" sz="2400" dirty="0">
                <a:latin typeface="Book Antiqua" panose="02040602050305030304" pitchFamily="18" charset="0"/>
              </a:rPr>
              <a:t> </a:t>
            </a:r>
            <a:r>
              <a:rPr lang="es-ES" sz="2400" b="1" i="0" u="none" strike="noStrike" dirty="0">
                <a:solidFill>
                  <a:srgbClr val="000099"/>
                </a:solidFill>
                <a:effectLst/>
                <a:latin typeface="Book Antiqua" panose="02040602050305030304" pitchFamily="18" charset="0"/>
              </a:rPr>
              <a:t> 5 a 9  </a:t>
            </a:r>
          </a:p>
          <a:p>
            <a:r>
              <a:rPr lang="es-ES" sz="2400" dirty="0">
                <a:latin typeface="Book Antiqua" panose="02040602050305030304" pitchFamily="18" charset="0"/>
              </a:rPr>
              <a:t> </a:t>
            </a:r>
            <a:r>
              <a:rPr lang="es-ES" sz="2400" b="1" i="0" u="none" strike="noStrike" dirty="0">
                <a:solidFill>
                  <a:srgbClr val="000099"/>
                </a:solidFill>
                <a:effectLst/>
                <a:latin typeface="Book Antiqua" panose="02040602050305030304" pitchFamily="18" charset="0"/>
              </a:rPr>
              <a:t> 10 a 19  </a:t>
            </a:r>
          </a:p>
          <a:p>
            <a:r>
              <a:rPr lang="es-ES" sz="2400" dirty="0">
                <a:latin typeface="Book Antiqua" panose="02040602050305030304" pitchFamily="18" charset="0"/>
              </a:rPr>
              <a:t> </a:t>
            </a:r>
            <a:r>
              <a:rPr lang="es-ES" sz="2400" b="1" i="0" u="none" strike="noStrike" dirty="0">
                <a:solidFill>
                  <a:srgbClr val="000099"/>
                </a:solidFill>
                <a:effectLst/>
                <a:latin typeface="Book Antiqua" panose="02040602050305030304" pitchFamily="18" charset="0"/>
              </a:rPr>
              <a:t> 20 a 24  </a:t>
            </a:r>
          </a:p>
          <a:p>
            <a:r>
              <a:rPr lang="es-ES" sz="2400" dirty="0">
                <a:latin typeface="Book Antiqua" panose="02040602050305030304" pitchFamily="18" charset="0"/>
              </a:rPr>
              <a:t> </a:t>
            </a:r>
            <a:r>
              <a:rPr lang="es-ES" sz="2400" b="1" i="0" u="none" strike="noStrike" dirty="0">
                <a:solidFill>
                  <a:srgbClr val="000099"/>
                </a:solidFill>
                <a:effectLst/>
                <a:latin typeface="Book Antiqua" panose="02040602050305030304" pitchFamily="18" charset="0"/>
              </a:rPr>
              <a:t> 25 a 45 </a:t>
            </a:r>
            <a:r>
              <a:rPr lang="es-ES" sz="2400" dirty="0">
                <a:latin typeface="Book Antiqua" panose="02040602050305030304" pitchFamily="18" charset="0"/>
              </a:rPr>
              <a:t> </a:t>
            </a:r>
            <a:r>
              <a:rPr lang="es-ES" sz="2400" b="1" i="0" u="none" strike="noStrike" dirty="0">
                <a:solidFill>
                  <a:srgbClr val="000099"/>
                </a:solidFill>
                <a:effectLst/>
                <a:latin typeface="Book Antiqua" panose="02040602050305030304" pitchFamily="18" charset="0"/>
              </a:rPr>
              <a:t> </a:t>
            </a:r>
          </a:p>
          <a:p>
            <a:r>
              <a:rPr lang="es-ES" sz="2400" b="1" i="0" u="none" strike="noStrike" dirty="0">
                <a:solidFill>
                  <a:srgbClr val="000099"/>
                </a:solidFill>
                <a:effectLst/>
                <a:latin typeface="Book Antiqua" panose="02040602050305030304" pitchFamily="18" charset="0"/>
              </a:rPr>
              <a:t>46 a 59  </a:t>
            </a:r>
          </a:p>
          <a:p>
            <a:r>
              <a:rPr lang="es-ES" sz="2400" dirty="0">
                <a:latin typeface="Book Antiqua" panose="02040602050305030304" pitchFamily="18" charset="0"/>
              </a:rPr>
              <a:t> </a:t>
            </a:r>
            <a:r>
              <a:rPr lang="es-ES" sz="2400" b="1" i="0" u="none" strike="noStrike" dirty="0">
                <a:solidFill>
                  <a:srgbClr val="000099"/>
                </a:solidFill>
                <a:effectLst/>
                <a:latin typeface="Book Antiqua" panose="02040602050305030304" pitchFamily="18" charset="0"/>
              </a:rPr>
              <a:t> 60 y + </a:t>
            </a:r>
            <a:endParaRPr lang="es-ES" sz="2400" dirty="0">
              <a:latin typeface="Book Antiqua" panose="02040602050305030304" pitchFamily="18" charset="0"/>
            </a:endParaRPr>
          </a:p>
        </p:txBody>
      </p:sp>
      <p:grpSp>
        <p:nvGrpSpPr>
          <p:cNvPr id="81" name="Group 81">
            <a:extLst>
              <a:ext uri="{FF2B5EF4-FFF2-40B4-BE49-F238E27FC236}">
                <a16:creationId xmlns:a16="http://schemas.microsoft.com/office/drawing/2014/main" id="{CED51497-CC22-E9C0-69F1-B54C5106BD64}"/>
              </a:ext>
            </a:extLst>
          </p:cNvPr>
          <p:cNvGrpSpPr/>
          <p:nvPr/>
        </p:nvGrpSpPr>
        <p:grpSpPr>
          <a:xfrm>
            <a:off x="13745260" y="9074257"/>
            <a:ext cx="3287420" cy="856232"/>
            <a:chOff x="1763068" y="1994608"/>
            <a:chExt cx="2191613" cy="570821"/>
          </a:xfrm>
        </p:grpSpPr>
        <p:sp>
          <p:nvSpPr>
            <p:cNvPr id="82" name="Graphic 56">
              <a:extLst>
                <a:ext uri="{FF2B5EF4-FFF2-40B4-BE49-F238E27FC236}">
                  <a16:creationId xmlns:a16="http://schemas.microsoft.com/office/drawing/2014/main" id="{D15C8D94-DF51-DE3A-23BE-2FA4A3EFA951}"/>
                </a:ext>
              </a:extLst>
            </p:cNvPr>
            <p:cNvSpPr/>
            <p:nvPr/>
          </p:nvSpPr>
          <p:spPr>
            <a:xfrm>
              <a:off x="1763068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2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en-US"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3" name="Graphic 56">
              <a:extLst>
                <a:ext uri="{FF2B5EF4-FFF2-40B4-BE49-F238E27FC236}">
                  <a16:creationId xmlns:a16="http://schemas.microsoft.com/office/drawing/2014/main" id="{12D709D0-59D1-858A-B1C3-988A09F61F63}"/>
                </a:ext>
              </a:extLst>
            </p:cNvPr>
            <p:cNvSpPr/>
            <p:nvPr/>
          </p:nvSpPr>
          <p:spPr>
            <a:xfrm>
              <a:off x="2200925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2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en-US"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4" name="Graphic 56">
              <a:extLst>
                <a:ext uri="{FF2B5EF4-FFF2-40B4-BE49-F238E27FC236}">
                  <a16:creationId xmlns:a16="http://schemas.microsoft.com/office/drawing/2014/main" id="{982CF100-986A-F864-81DD-F7CC1B390CA3}"/>
                </a:ext>
              </a:extLst>
            </p:cNvPr>
            <p:cNvSpPr/>
            <p:nvPr/>
          </p:nvSpPr>
          <p:spPr>
            <a:xfrm>
              <a:off x="2638782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2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en-US"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5" name="Graphic 56">
              <a:extLst>
                <a:ext uri="{FF2B5EF4-FFF2-40B4-BE49-F238E27FC236}">
                  <a16:creationId xmlns:a16="http://schemas.microsoft.com/office/drawing/2014/main" id="{80EA9D5B-1F0F-7919-8BE5-0478003FD047}"/>
                </a:ext>
              </a:extLst>
            </p:cNvPr>
            <p:cNvSpPr/>
            <p:nvPr/>
          </p:nvSpPr>
          <p:spPr>
            <a:xfrm>
              <a:off x="3076639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2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en-US" sz="27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6" name="Graphic 56">
              <a:extLst>
                <a:ext uri="{FF2B5EF4-FFF2-40B4-BE49-F238E27FC236}">
                  <a16:creationId xmlns:a16="http://schemas.microsoft.com/office/drawing/2014/main" id="{0D971DFA-36AC-CC88-76BC-A25F427947FC}"/>
                </a:ext>
              </a:extLst>
            </p:cNvPr>
            <p:cNvSpPr/>
            <p:nvPr/>
          </p:nvSpPr>
          <p:spPr>
            <a:xfrm>
              <a:off x="3514496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2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371600"/>
              <a:endParaRPr lang="en-US" sz="27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92" name="Freeform: Shape 34">
            <a:extLst>
              <a:ext uri="{FF2B5EF4-FFF2-40B4-BE49-F238E27FC236}">
                <a16:creationId xmlns:a16="http://schemas.microsoft.com/office/drawing/2014/main" id="{112A6EC6-4B13-41E5-166C-1AEE0EF5566C}"/>
              </a:ext>
            </a:extLst>
          </p:cNvPr>
          <p:cNvSpPr/>
          <p:nvPr/>
        </p:nvSpPr>
        <p:spPr>
          <a:xfrm>
            <a:off x="11952331" y="3333181"/>
            <a:ext cx="491165" cy="529927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ysClr val="window" lastClr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371600">
              <a:defRPr/>
            </a:pPr>
            <a:endParaRPr lang="en-US" sz="2700" kern="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graphicFrame>
        <p:nvGraphicFramePr>
          <p:cNvPr id="102" name="Diagrama 101">
            <a:extLst>
              <a:ext uri="{FF2B5EF4-FFF2-40B4-BE49-F238E27FC236}">
                <a16:creationId xmlns:a16="http://schemas.microsoft.com/office/drawing/2014/main" id="{01704877-6253-A914-A38B-A3261304AC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606666"/>
              </p:ext>
            </p:extLst>
          </p:nvPr>
        </p:nvGraphicFramePr>
        <p:xfrm>
          <a:off x="12056389" y="1724838"/>
          <a:ext cx="5815696" cy="72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7">
            <a:extLst>
              <a:ext uri="{FF2B5EF4-FFF2-40B4-BE49-F238E27FC236}">
                <a16:creationId xmlns:a16="http://schemas.microsoft.com/office/drawing/2014/main" id="{0ECA74A8-F088-C438-309B-9D50790F09FD}"/>
              </a:ext>
            </a:extLst>
          </p:cNvPr>
          <p:cNvSpPr/>
          <p:nvPr/>
        </p:nvSpPr>
        <p:spPr>
          <a:xfrm>
            <a:off x="13879728" y="430690"/>
            <a:ext cx="3149583" cy="13683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sz="4000" dirty="0"/>
              <a:t>Actores 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1204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D60B1CA-5902-DA52-B4B4-3C87531C27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519412"/>
              </p:ext>
            </p:extLst>
          </p:nvPr>
        </p:nvGraphicFramePr>
        <p:xfrm>
          <a:off x="-675418" y="558046"/>
          <a:ext cx="14831284" cy="5191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agrama de flujo: documento 2">
            <a:extLst>
              <a:ext uri="{FF2B5EF4-FFF2-40B4-BE49-F238E27FC236}">
                <a16:creationId xmlns:a16="http://schemas.microsoft.com/office/drawing/2014/main" id="{797A9078-FAAE-6DAF-8F05-FDF10D49530D}"/>
              </a:ext>
            </a:extLst>
          </p:cNvPr>
          <p:cNvSpPr/>
          <p:nvPr/>
        </p:nvSpPr>
        <p:spPr>
          <a:xfrm>
            <a:off x="1448267" y="2280221"/>
            <a:ext cx="2329291" cy="1480507"/>
          </a:xfrm>
          <a:prstGeom prst="flowChartDocumen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b="1" i="0" u="none" strike="noStrike" dirty="0">
                <a:solidFill>
                  <a:srgbClr val="000066"/>
                </a:solidFill>
                <a:effectLst/>
                <a:latin typeface="Book Antiqua" panose="02040602050305030304" pitchFamily="18" charset="0"/>
              </a:rPr>
              <a:t>HISTORIA CLINICA ODONTOLOGICA</a:t>
            </a:r>
            <a:endParaRPr lang="es-ES" dirty="0">
              <a:solidFill>
                <a:srgbClr val="000066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814896A-7227-7111-8D69-5A4EAB96D242}"/>
              </a:ext>
            </a:extLst>
          </p:cNvPr>
          <p:cNvSpPr/>
          <p:nvPr/>
        </p:nvSpPr>
        <p:spPr>
          <a:xfrm>
            <a:off x="1459034" y="7396827"/>
            <a:ext cx="3132330" cy="970857"/>
          </a:xfrm>
          <a:prstGeom prst="rect">
            <a:avLst/>
          </a:prstGeom>
          <a:noFill/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0066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Estudio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EC1781B-F9F3-7AC8-AC79-95498FC5430D}"/>
              </a:ext>
            </a:extLst>
          </p:cNvPr>
          <p:cNvSpPr/>
          <p:nvPr/>
        </p:nvSpPr>
        <p:spPr>
          <a:xfrm>
            <a:off x="1433353" y="5970052"/>
            <a:ext cx="3132330" cy="970857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Consulta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771699B-C9E9-EB95-B086-A10C8EB63A93}"/>
              </a:ext>
            </a:extLst>
          </p:cNvPr>
          <p:cNvSpPr/>
          <p:nvPr/>
        </p:nvSpPr>
        <p:spPr>
          <a:xfrm>
            <a:off x="1459034" y="9072319"/>
            <a:ext cx="3132330" cy="970857"/>
          </a:xfrm>
          <a:prstGeom prst="rect">
            <a:avLst/>
          </a:prstGeom>
          <a:noFill/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0066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Investigación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FCDF9E6-6976-4087-AD52-82D8A388BA94}"/>
              </a:ext>
            </a:extLst>
          </p:cNvPr>
          <p:cNvSpPr/>
          <p:nvPr/>
        </p:nvSpPr>
        <p:spPr>
          <a:xfrm>
            <a:off x="5867400" y="5930451"/>
            <a:ext cx="3132330" cy="978464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Datos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AC04575-5BD6-6FBB-D1E6-F2DECF4D95B8}"/>
              </a:ext>
            </a:extLst>
          </p:cNvPr>
          <p:cNvSpPr/>
          <p:nvPr/>
        </p:nvSpPr>
        <p:spPr>
          <a:xfrm>
            <a:off x="5952014" y="7113596"/>
            <a:ext cx="3132330" cy="1682962"/>
          </a:xfrm>
          <a:prstGeom prst="rect">
            <a:avLst/>
          </a:prstGeom>
          <a:noFill/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0066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Información</a:t>
            </a:r>
          </a:p>
          <a:p>
            <a:pPr algn="ctr"/>
            <a:r>
              <a:rPr lang="es-ES" sz="2400" dirty="0">
                <a:solidFill>
                  <a:srgbClr val="000066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Condiciones</a:t>
            </a:r>
          </a:p>
          <a:p>
            <a:pPr algn="ctr"/>
            <a:r>
              <a:rPr lang="es-ES" sz="2400" dirty="0">
                <a:solidFill>
                  <a:srgbClr val="000066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Administrativa Epidemiológica  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B931169-A815-323E-AA04-DFC8CE8ECC87}"/>
              </a:ext>
            </a:extLst>
          </p:cNvPr>
          <p:cNvSpPr/>
          <p:nvPr/>
        </p:nvSpPr>
        <p:spPr>
          <a:xfrm>
            <a:off x="5715000" y="9165227"/>
            <a:ext cx="3267525" cy="907868"/>
          </a:xfrm>
          <a:prstGeom prst="rect">
            <a:avLst/>
          </a:prstGeom>
          <a:noFill/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0066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Inteligencia  Relacional 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BE3DE08-04E2-E2DE-8135-00E673153A6A}"/>
              </a:ext>
            </a:extLst>
          </p:cNvPr>
          <p:cNvSpPr/>
          <p:nvPr/>
        </p:nvSpPr>
        <p:spPr>
          <a:xfrm>
            <a:off x="10134600" y="7351454"/>
            <a:ext cx="2938420" cy="915891"/>
          </a:xfrm>
          <a:prstGeom prst="rect">
            <a:avLst/>
          </a:prstGeom>
          <a:noFill/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0066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Correlativo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5BB1B3D-1D9A-58EA-FA24-FE4DC3AE961D}"/>
              </a:ext>
            </a:extLst>
          </p:cNvPr>
          <p:cNvSpPr/>
          <p:nvPr/>
        </p:nvSpPr>
        <p:spPr>
          <a:xfrm>
            <a:off x="10134600" y="9099801"/>
            <a:ext cx="2938420" cy="915891"/>
          </a:xfrm>
          <a:prstGeom prst="rect">
            <a:avLst/>
          </a:prstGeom>
          <a:noFill/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0066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Explicativo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9AF8CA8-30ED-E393-3C62-D83E7F50BFB8}"/>
              </a:ext>
            </a:extLst>
          </p:cNvPr>
          <p:cNvSpPr/>
          <p:nvPr/>
        </p:nvSpPr>
        <p:spPr>
          <a:xfrm>
            <a:off x="10134600" y="5928450"/>
            <a:ext cx="3132330" cy="978464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Descriptivo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5D7499C-62D5-0D76-7EC9-C607FEFAA54F}"/>
              </a:ext>
            </a:extLst>
          </p:cNvPr>
          <p:cNvSpPr/>
          <p:nvPr/>
        </p:nvSpPr>
        <p:spPr>
          <a:xfrm>
            <a:off x="13715576" y="8807642"/>
            <a:ext cx="3688376" cy="1340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000066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Impacto </a:t>
            </a:r>
          </a:p>
          <a:p>
            <a:pPr algn="ctr"/>
            <a:r>
              <a:rPr lang="es-ES" sz="2400" dirty="0">
                <a:solidFill>
                  <a:srgbClr val="000066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Medidas de intervención</a:t>
            </a:r>
          </a:p>
          <a:p>
            <a:pPr algn="ctr"/>
            <a:r>
              <a:rPr lang="es-ES" sz="2400" dirty="0" err="1">
                <a:solidFill>
                  <a:srgbClr val="000066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Evalución</a:t>
            </a:r>
            <a:endParaRPr lang="es-ES" sz="2400" dirty="0">
              <a:solidFill>
                <a:srgbClr val="000066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000066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000066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48F24BD-BA90-6CEA-372D-7B64EF08E7F3}"/>
              </a:ext>
            </a:extLst>
          </p:cNvPr>
          <p:cNvSpPr/>
          <p:nvPr/>
        </p:nvSpPr>
        <p:spPr>
          <a:xfrm>
            <a:off x="14026888" y="5449843"/>
            <a:ext cx="4115804" cy="2201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rgbClr val="000066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2400" dirty="0">
                <a:solidFill>
                  <a:srgbClr val="000066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Magnitud </a:t>
            </a:r>
          </a:p>
          <a:p>
            <a:pPr algn="ctr"/>
            <a:r>
              <a:rPr lang="es-ES" sz="2400" dirty="0">
                <a:solidFill>
                  <a:srgbClr val="000066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Persona Grupos de edad Priorizados </a:t>
            </a:r>
          </a:p>
          <a:p>
            <a:pPr algn="ctr"/>
            <a:r>
              <a:rPr lang="es-ES" sz="2400" dirty="0">
                <a:solidFill>
                  <a:srgbClr val="000066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Tiempo Tendencias</a:t>
            </a:r>
          </a:p>
          <a:p>
            <a:pPr algn="ctr"/>
            <a:r>
              <a:rPr lang="es-ES" sz="2400" dirty="0">
                <a:solidFill>
                  <a:srgbClr val="000066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Espacio 24 Estados Nacional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9E2BACF-E39A-B3D6-558C-17A130EAA573}"/>
              </a:ext>
            </a:extLst>
          </p:cNvPr>
          <p:cNvSpPr/>
          <p:nvPr/>
        </p:nvSpPr>
        <p:spPr>
          <a:xfrm>
            <a:off x="13501862" y="356324"/>
            <a:ext cx="4115805" cy="2111164"/>
          </a:xfrm>
          <a:prstGeom prst="rect">
            <a:avLst/>
          </a:prstGeom>
          <a:solidFill>
            <a:srgbClr val="1B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Político administrativo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Toma de decisiones </a:t>
            </a:r>
            <a:endParaRPr lang="es-ES" sz="32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52937-28A1-4530-708C-FD9FD5AA0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27" y="1921727"/>
            <a:ext cx="1800225" cy="244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AC9F145-F7A9-ADA2-B0D6-FFDAB24FF040}"/>
              </a:ext>
            </a:extLst>
          </p:cNvPr>
          <p:cNvGrpSpPr/>
          <p:nvPr/>
        </p:nvGrpSpPr>
        <p:grpSpPr>
          <a:xfrm>
            <a:off x="14632279" y="2856155"/>
            <a:ext cx="2286210" cy="1868077"/>
            <a:chOff x="5918202" y="1401058"/>
            <a:chExt cx="2286210" cy="1868077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E07BC596-CF7E-0562-96F1-6861A7EA5964}"/>
                </a:ext>
              </a:extLst>
            </p:cNvPr>
            <p:cNvSpPr/>
            <p:nvPr/>
          </p:nvSpPr>
          <p:spPr>
            <a:xfrm>
              <a:off x="5918202" y="1401058"/>
              <a:ext cx="2286210" cy="186807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2919715"/>
                <a:satOff val="-100000"/>
                <a:lumOff val="4980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4" name="Rectángulo: esquinas redondeadas 4">
              <a:extLst>
                <a:ext uri="{FF2B5EF4-FFF2-40B4-BE49-F238E27FC236}">
                  <a16:creationId xmlns:a16="http://schemas.microsoft.com/office/drawing/2014/main" id="{25CF73DA-DEBD-22DC-43D1-6269C62E286B}"/>
                </a:ext>
              </a:extLst>
            </p:cNvPr>
            <p:cNvSpPr txBox="1"/>
            <p:nvPr/>
          </p:nvSpPr>
          <p:spPr>
            <a:xfrm>
              <a:off x="6009394" y="1492250"/>
              <a:ext cx="2103826" cy="1685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3200" kern="1200" dirty="0">
                  <a:solidFill>
                    <a:srgbClr val="000066"/>
                  </a:solidFill>
                  <a:latin typeface="Book Antiqua" panose="02040602050305030304" pitchFamily="18" charset="0"/>
                </a:rPr>
                <a:t>Población</a:t>
              </a:r>
              <a:r>
                <a:rPr lang="es-ES" sz="2100" kern="1200" dirty="0">
                  <a:solidFill>
                    <a:srgbClr val="000066"/>
                  </a:solidFill>
                </a:rPr>
                <a:t> </a:t>
              </a:r>
              <a:endParaRPr lang="es-VE" sz="2100" kern="1200" dirty="0">
                <a:solidFill>
                  <a:srgbClr val="000066"/>
                </a:solidFill>
              </a:endParaRPr>
            </a:p>
          </p:txBody>
        </p:sp>
      </p:grpSp>
      <p:sp>
        <p:nvSpPr>
          <p:cNvPr id="19" name="Diagrama de flujo: multidocumento 18">
            <a:extLst>
              <a:ext uri="{FF2B5EF4-FFF2-40B4-BE49-F238E27FC236}">
                <a16:creationId xmlns:a16="http://schemas.microsoft.com/office/drawing/2014/main" id="{87DA43BD-9626-D309-438E-0CB1F892F4DA}"/>
              </a:ext>
            </a:extLst>
          </p:cNvPr>
          <p:cNvSpPr/>
          <p:nvPr/>
        </p:nvSpPr>
        <p:spPr>
          <a:xfrm>
            <a:off x="5252967" y="2477728"/>
            <a:ext cx="2748033" cy="1624687"/>
          </a:xfrm>
          <a:prstGeom prst="flowChartMultidocumen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0066"/>
                </a:solidFill>
                <a:latin typeface="Book Antiqua" panose="02040602050305030304" pitchFamily="18" charset="0"/>
              </a:rPr>
              <a:t>CONSOLIDADOS</a:t>
            </a:r>
          </a:p>
        </p:txBody>
      </p:sp>
    </p:spTree>
    <p:extLst>
      <p:ext uri="{BB962C8B-B14F-4D97-AF65-F5344CB8AC3E}">
        <p14:creationId xmlns:p14="http://schemas.microsoft.com/office/powerpoint/2010/main" val="3763386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and End Slide Master">
  <a:themeElements>
    <a:clrScheme name="ALLPPT-COLOR 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COLOR 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erg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776</Words>
  <Application>Microsoft Office PowerPoint</Application>
  <PresentationFormat>Personalizado</PresentationFormat>
  <Paragraphs>225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12</vt:i4>
      </vt:variant>
    </vt:vector>
  </HeadingPairs>
  <TitlesOfParts>
    <vt:vector size="24" baseType="lpstr">
      <vt:lpstr>Open Sans</vt:lpstr>
      <vt:lpstr>Times New Roman</vt:lpstr>
      <vt:lpstr>Fira Sans</vt:lpstr>
      <vt:lpstr>Calibri</vt:lpstr>
      <vt:lpstr>Roboto Bold</vt:lpstr>
      <vt:lpstr>Arial</vt:lpstr>
      <vt:lpstr>Book Antiqua</vt:lpstr>
      <vt:lpstr>Fira Sans Light</vt:lpstr>
      <vt:lpstr>Office Theme</vt:lpstr>
      <vt:lpstr>Cover and End Slide Master</vt:lpstr>
      <vt:lpstr>Contents Slide Master</vt:lpstr>
      <vt:lpstr>Verges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del 17 de marzo de 2025</dc:title>
  <dc:creator>Oem</dc:creator>
  <cp:lastModifiedBy>Francisco Perez</cp:lastModifiedBy>
  <cp:revision>148</cp:revision>
  <dcterms:created xsi:type="dcterms:W3CDTF">2006-08-16T00:00:00Z</dcterms:created>
  <dcterms:modified xsi:type="dcterms:W3CDTF">2023-10-26T18:59:14Z</dcterms:modified>
  <dc:identifier>DAEvYP6bs88</dc:identifier>
</cp:coreProperties>
</file>