
<file path=[Content_Types].xml><?xml version="1.0" encoding="utf-8"?>
<Types xmlns="http://schemas.openxmlformats.org/package/2006/content-types">
  <Default Extension="png" ContentType="image/png"/>
  <Default Extension="jpeg" ContentType="image/jpeg"/>
  <Default Extension="m4a" ContentType="audio/mp4"/>
  <Default Extension="amr" ContentType="audio/unknown"/>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962" r:id="rId2"/>
  </p:sldMasterIdLst>
  <p:notesMasterIdLst>
    <p:notesMasterId r:id="rId22"/>
  </p:notesMasterIdLst>
  <p:handoutMasterIdLst>
    <p:handoutMasterId r:id="rId23"/>
  </p:handoutMasterIdLst>
  <p:sldIdLst>
    <p:sldId id="296" r:id="rId3"/>
    <p:sldId id="289" r:id="rId4"/>
    <p:sldId id="291" r:id="rId5"/>
    <p:sldId id="292" r:id="rId6"/>
    <p:sldId id="293" r:id="rId7"/>
    <p:sldId id="266" r:id="rId8"/>
    <p:sldId id="265" r:id="rId9"/>
    <p:sldId id="290" r:id="rId10"/>
    <p:sldId id="263" r:id="rId11"/>
    <p:sldId id="269" r:id="rId12"/>
    <p:sldId id="278" r:id="rId13"/>
    <p:sldId id="274" r:id="rId14"/>
    <p:sldId id="299" r:id="rId15"/>
    <p:sldId id="270" r:id="rId16"/>
    <p:sldId id="268" r:id="rId17"/>
    <p:sldId id="262" r:id="rId18"/>
    <p:sldId id="260" r:id="rId19"/>
    <p:sldId id="300" r:id="rId20"/>
    <p:sldId id="281" r:id="rId2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Franklin Gothic Book" panose="020B05030201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Franklin Gothic Book" panose="020B05030201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Franklin Gothic Book" panose="020B05030201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Franklin Gothic Book" panose="020B05030201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Franklin Gothic Book" panose="020B05030201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Franklin Gothic Book" panose="020B05030201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Franklin Gothic Book" panose="020B05030201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Franklin Gothic Book" panose="020B05030201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Franklin Gothic Book" panose="020B0503020102020204" pitchFamily="34" charset="0"/>
        <a:ea typeface="+mn-ea"/>
        <a:cs typeface="Arial" panose="020B0604020202020204" pitchFamily="34" charset="0"/>
      </a:defRPr>
    </a:lvl9pPr>
  </p:defaultTextStyle>
  <p:extLst>
    <p:ext uri="{521415D9-36F7-43E2-AB2F-B90AF26B5E84}">
      <p14:sectionLst xmlns:p14="http://schemas.microsoft.com/office/powerpoint/2010/main">
        <p14:section name="Sección sin título" id="{386E9820-DD94-447F-88D4-C15C47DAC8A7}">
          <p14:sldIdLst>
            <p14:sldId id="296"/>
            <p14:sldId id="289"/>
            <p14:sldId id="291"/>
            <p14:sldId id="292"/>
            <p14:sldId id="293"/>
            <p14:sldId id="266"/>
            <p14:sldId id="265"/>
            <p14:sldId id="290"/>
            <p14:sldId id="263"/>
            <p14:sldId id="269"/>
            <p14:sldId id="278"/>
            <p14:sldId id="274"/>
            <p14:sldId id="299"/>
            <p14:sldId id="270"/>
            <p14:sldId id="268"/>
            <p14:sldId id="262"/>
            <p14:sldId id="260"/>
            <p14:sldId id="300"/>
            <p14:sldId id="28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64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69" autoAdjust="0"/>
    <p:restoredTop sz="80197" autoAdjust="0"/>
  </p:normalViewPr>
  <p:slideViewPr>
    <p:cSldViewPr>
      <p:cViewPr varScale="1">
        <p:scale>
          <a:sx n="83" d="100"/>
          <a:sy n="83" d="100"/>
        </p:scale>
        <p:origin x="480" y="84"/>
      </p:cViewPr>
      <p:guideLst>
        <p:guide orient="horz" pos="2160"/>
        <p:guide pos="2880"/>
      </p:guideLst>
    </p:cSldViewPr>
  </p:slideViewPr>
  <p:outlineViewPr>
    <p:cViewPr>
      <p:scale>
        <a:sx n="33" d="100"/>
        <a:sy n="33" d="100"/>
      </p:scale>
      <p:origin x="48" y="0"/>
    </p:cViewPr>
  </p:outlineViewPr>
  <p:notesTextViewPr>
    <p:cViewPr>
      <p:scale>
        <a:sx n="1" d="1"/>
        <a:sy n="1" d="1"/>
      </p:scale>
      <p:origin x="0" y="0"/>
    </p:cViewPr>
  </p:notesTextViewPr>
  <p:sorterViewPr>
    <p:cViewPr>
      <p:scale>
        <a:sx n="200" d="100"/>
        <a:sy n="200" d="100"/>
      </p:scale>
      <p:origin x="0" y="-144"/>
    </p:cViewPr>
  </p:sorterViewPr>
  <p:notesViewPr>
    <p:cSldViewPr>
      <p:cViewPr varScale="1">
        <p:scale>
          <a:sx n="78" d="100"/>
          <a:sy n="78" d="100"/>
        </p:scale>
        <p:origin x="-1974"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s-VE"/>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r>
              <a:rPr lang="es-VE"/>
              <a:t>ORIGAMI Y </a:t>
            </a:r>
            <a:r>
              <a:rPr lang="es-VE" err="1"/>
              <a:t>Mtematicas</a:t>
            </a:r>
            <a:endParaRPr lang="es-VE"/>
          </a:p>
        </p:txBody>
      </p:sp>
      <p:sp>
        <p:nvSpPr>
          <p:cNvPr id="6" name="5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231AADCC-6A3C-4DAD-A3B3-5CB124B10289}" type="datetimeFigureOut">
              <a:rPr lang="es-VE"/>
              <a:pPr>
                <a:defRPr/>
              </a:pPr>
              <a:t>21/7/2018</a:t>
            </a:fld>
            <a:endParaRPr lang="es-VE"/>
          </a:p>
        </p:txBody>
      </p:sp>
      <p:sp>
        <p:nvSpPr>
          <p:cNvPr id="7" name="6 Marcador de número de diapositiva"/>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023648E7-927A-44F7-B658-35C70F8E5E76}" type="slidenum">
              <a:rPr lang="es-VE" altLang="es-VE"/>
              <a:pPr/>
              <a:t>‹Nº›</a:t>
            </a:fld>
            <a:endParaRPr lang="es-VE" altLang="es-VE"/>
          </a:p>
        </p:txBody>
      </p:sp>
    </p:spTree>
    <p:extLst>
      <p:ext uri="{BB962C8B-B14F-4D97-AF65-F5344CB8AC3E}">
        <p14:creationId xmlns:p14="http://schemas.microsoft.com/office/powerpoint/2010/main" val="24621318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E29CC908-0673-46DC-B1FB-07101F45912B}" type="datetimeFigureOut">
              <a:rPr lang="en-US"/>
              <a:pPr>
                <a:defRPr/>
              </a:pPr>
              <a:t>7/21/2018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853A2371-7005-472D-941C-2C478015B710}" type="slidenum">
              <a:rPr lang="en-US" altLang="es-VE"/>
              <a:pPr/>
              <a:t>‹Nº›</a:t>
            </a:fld>
            <a:endParaRPr lang="en-US" altLang="es-VE"/>
          </a:p>
        </p:txBody>
      </p:sp>
    </p:spTree>
    <p:extLst>
      <p:ext uri="{BB962C8B-B14F-4D97-AF65-F5344CB8AC3E}">
        <p14:creationId xmlns:p14="http://schemas.microsoft.com/office/powerpoint/2010/main" val="17718699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VE" dirty="0" smtClean="0"/>
              <a:t>Diapositiva 1</a:t>
            </a:r>
            <a:endParaRPr lang="es-VE" dirty="0"/>
          </a:p>
        </p:txBody>
      </p:sp>
      <p:sp>
        <p:nvSpPr>
          <p:cNvPr id="4" name="Marcador de número de diapositiva 3"/>
          <p:cNvSpPr>
            <a:spLocks noGrp="1"/>
          </p:cNvSpPr>
          <p:nvPr>
            <p:ph type="sldNum" sz="quarter" idx="10"/>
          </p:nvPr>
        </p:nvSpPr>
        <p:spPr/>
        <p:txBody>
          <a:bodyPr/>
          <a:lstStyle/>
          <a:p>
            <a:fld id="{853A2371-7005-472D-941C-2C478015B710}" type="slidenum">
              <a:rPr lang="en-US" altLang="es-VE" smtClean="0"/>
              <a:pPr/>
              <a:t>1</a:t>
            </a:fld>
            <a:endParaRPr lang="en-US" altLang="es-VE"/>
          </a:p>
        </p:txBody>
      </p:sp>
    </p:spTree>
    <p:extLst>
      <p:ext uri="{BB962C8B-B14F-4D97-AF65-F5344CB8AC3E}">
        <p14:creationId xmlns:p14="http://schemas.microsoft.com/office/powerpoint/2010/main" val="62942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VE" altLang="es-VE" dirty="0" smtClean="0"/>
              <a:t>Diapositiva 9</a:t>
            </a:r>
            <a:endParaRPr lang="es-VE" dirty="0"/>
          </a:p>
        </p:txBody>
      </p:sp>
      <p:sp>
        <p:nvSpPr>
          <p:cNvPr id="4" name="Marcador de número de diapositiva 3"/>
          <p:cNvSpPr>
            <a:spLocks noGrp="1"/>
          </p:cNvSpPr>
          <p:nvPr>
            <p:ph type="sldNum" sz="quarter" idx="10"/>
          </p:nvPr>
        </p:nvSpPr>
        <p:spPr/>
        <p:txBody>
          <a:bodyPr/>
          <a:lstStyle/>
          <a:p>
            <a:fld id="{853A2371-7005-472D-941C-2C478015B710}" type="slidenum">
              <a:rPr lang="en-US" altLang="es-VE" smtClean="0"/>
              <a:pPr/>
              <a:t>10</a:t>
            </a:fld>
            <a:endParaRPr lang="en-US" altLang="es-VE"/>
          </a:p>
        </p:txBody>
      </p:sp>
    </p:spTree>
    <p:extLst>
      <p:ext uri="{BB962C8B-B14F-4D97-AF65-F5344CB8AC3E}">
        <p14:creationId xmlns:p14="http://schemas.microsoft.com/office/powerpoint/2010/main" val="864354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VE" altLang="es-VE" dirty="0" smtClean="0"/>
              <a:t>Diapositiva  10</a:t>
            </a:r>
            <a:endParaRPr lang="es-VE" dirty="0"/>
          </a:p>
        </p:txBody>
      </p:sp>
      <p:sp>
        <p:nvSpPr>
          <p:cNvPr id="4" name="Marcador de número de diapositiva 3"/>
          <p:cNvSpPr>
            <a:spLocks noGrp="1"/>
          </p:cNvSpPr>
          <p:nvPr>
            <p:ph type="sldNum" sz="quarter" idx="10"/>
          </p:nvPr>
        </p:nvSpPr>
        <p:spPr/>
        <p:txBody>
          <a:bodyPr/>
          <a:lstStyle/>
          <a:p>
            <a:fld id="{853A2371-7005-472D-941C-2C478015B710}" type="slidenum">
              <a:rPr lang="en-US" altLang="es-VE" smtClean="0"/>
              <a:pPr/>
              <a:t>11</a:t>
            </a:fld>
            <a:endParaRPr lang="en-US" altLang="es-VE"/>
          </a:p>
        </p:txBody>
      </p:sp>
    </p:spTree>
    <p:extLst>
      <p:ext uri="{BB962C8B-B14F-4D97-AF65-F5344CB8AC3E}">
        <p14:creationId xmlns:p14="http://schemas.microsoft.com/office/powerpoint/2010/main" val="1424396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VE" altLang="es-VE" dirty="0" smtClean="0"/>
              <a:t>Diapositiva 11</a:t>
            </a:r>
            <a:endParaRPr lang="es-VE" dirty="0"/>
          </a:p>
        </p:txBody>
      </p:sp>
      <p:sp>
        <p:nvSpPr>
          <p:cNvPr id="4" name="Marcador de número de diapositiva 3"/>
          <p:cNvSpPr>
            <a:spLocks noGrp="1"/>
          </p:cNvSpPr>
          <p:nvPr>
            <p:ph type="sldNum" sz="quarter" idx="10"/>
          </p:nvPr>
        </p:nvSpPr>
        <p:spPr/>
        <p:txBody>
          <a:bodyPr/>
          <a:lstStyle/>
          <a:p>
            <a:fld id="{853A2371-7005-472D-941C-2C478015B710}" type="slidenum">
              <a:rPr lang="en-US" altLang="es-VE" smtClean="0"/>
              <a:pPr/>
              <a:t>12</a:t>
            </a:fld>
            <a:endParaRPr lang="en-US" altLang="es-VE"/>
          </a:p>
        </p:txBody>
      </p:sp>
    </p:spTree>
    <p:extLst>
      <p:ext uri="{BB962C8B-B14F-4D97-AF65-F5344CB8AC3E}">
        <p14:creationId xmlns:p14="http://schemas.microsoft.com/office/powerpoint/2010/main" val="2495160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VE" altLang="es-VE" dirty="0" smtClean="0"/>
              <a:t>Diapositiva 12</a:t>
            </a:r>
            <a:endParaRPr lang="es-VE" dirty="0"/>
          </a:p>
        </p:txBody>
      </p:sp>
      <p:sp>
        <p:nvSpPr>
          <p:cNvPr id="4" name="Marcador de número de diapositiva 3"/>
          <p:cNvSpPr>
            <a:spLocks noGrp="1"/>
          </p:cNvSpPr>
          <p:nvPr>
            <p:ph type="sldNum" sz="quarter" idx="10"/>
          </p:nvPr>
        </p:nvSpPr>
        <p:spPr/>
        <p:txBody>
          <a:bodyPr/>
          <a:lstStyle/>
          <a:p>
            <a:fld id="{853A2371-7005-472D-941C-2C478015B710}" type="slidenum">
              <a:rPr lang="en-US" altLang="es-VE" smtClean="0"/>
              <a:pPr/>
              <a:t>13</a:t>
            </a:fld>
            <a:endParaRPr lang="en-US" altLang="es-VE"/>
          </a:p>
        </p:txBody>
      </p:sp>
    </p:spTree>
    <p:extLst>
      <p:ext uri="{BB962C8B-B14F-4D97-AF65-F5344CB8AC3E}">
        <p14:creationId xmlns:p14="http://schemas.microsoft.com/office/powerpoint/2010/main" val="3894671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VE" altLang="es-VE" dirty="0" smtClean="0"/>
              <a:t>Diapositiva 13</a:t>
            </a:r>
            <a:endParaRPr lang="es-VE" dirty="0"/>
          </a:p>
        </p:txBody>
      </p:sp>
      <p:sp>
        <p:nvSpPr>
          <p:cNvPr id="4" name="Marcador de número de diapositiva 3"/>
          <p:cNvSpPr>
            <a:spLocks noGrp="1"/>
          </p:cNvSpPr>
          <p:nvPr>
            <p:ph type="sldNum" sz="quarter" idx="10"/>
          </p:nvPr>
        </p:nvSpPr>
        <p:spPr/>
        <p:txBody>
          <a:bodyPr/>
          <a:lstStyle/>
          <a:p>
            <a:fld id="{853A2371-7005-472D-941C-2C478015B710}" type="slidenum">
              <a:rPr lang="en-US" altLang="es-VE" smtClean="0"/>
              <a:pPr/>
              <a:t>14</a:t>
            </a:fld>
            <a:endParaRPr lang="en-US" altLang="es-VE"/>
          </a:p>
        </p:txBody>
      </p:sp>
    </p:spTree>
    <p:extLst>
      <p:ext uri="{BB962C8B-B14F-4D97-AF65-F5344CB8AC3E}">
        <p14:creationId xmlns:p14="http://schemas.microsoft.com/office/powerpoint/2010/main" val="2513133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VE" dirty="0" err="1" smtClean="0"/>
              <a:t>Diapo</a:t>
            </a:r>
            <a:r>
              <a:rPr lang="es-VE" dirty="0" smtClean="0"/>
              <a:t> 14</a:t>
            </a:r>
            <a:endParaRPr lang="es-VE" dirty="0"/>
          </a:p>
        </p:txBody>
      </p:sp>
      <p:sp>
        <p:nvSpPr>
          <p:cNvPr id="4" name="Marcador de número de diapositiva 3"/>
          <p:cNvSpPr>
            <a:spLocks noGrp="1"/>
          </p:cNvSpPr>
          <p:nvPr>
            <p:ph type="sldNum" sz="quarter" idx="10"/>
          </p:nvPr>
        </p:nvSpPr>
        <p:spPr/>
        <p:txBody>
          <a:bodyPr/>
          <a:lstStyle/>
          <a:p>
            <a:fld id="{853A2371-7005-472D-941C-2C478015B710}" type="slidenum">
              <a:rPr lang="en-US" altLang="es-VE" smtClean="0"/>
              <a:pPr/>
              <a:t>15</a:t>
            </a:fld>
            <a:endParaRPr lang="en-US" altLang="es-VE"/>
          </a:p>
        </p:txBody>
      </p:sp>
    </p:spTree>
    <p:extLst>
      <p:ext uri="{BB962C8B-B14F-4D97-AF65-F5344CB8AC3E}">
        <p14:creationId xmlns:p14="http://schemas.microsoft.com/office/powerpoint/2010/main" val="246259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VE" altLang="es-VE" dirty="0" smtClean="0"/>
              <a:t>Diapositiva  15</a:t>
            </a:r>
            <a:endParaRPr lang="es-VE" dirty="0"/>
          </a:p>
        </p:txBody>
      </p:sp>
      <p:sp>
        <p:nvSpPr>
          <p:cNvPr id="4" name="Marcador de número de diapositiva 3"/>
          <p:cNvSpPr>
            <a:spLocks noGrp="1"/>
          </p:cNvSpPr>
          <p:nvPr>
            <p:ph type="sldNum" sz="quarter" idx="10"/>
          </p:nvPr>
        </p:nvSpPr>
        <p:spPr/>
        <p:txBody>
          <a:bodyPr/>
          <a:lstStyle/>
          <a:p>
            <a:fld id="{853A2371-7005-472D-941C-2C478015B710}" type="slidenum">
              <a:rPr lang="en-US" altLang="es-VE" smtClean="0"/>
              <a:pPr/>
              <a:t>16</a:t>
            </a:fld>
            <a:endParaRPr lang="en-US" altLang="es-VE"/>
          </a:p>
        </p:txBody>
      </p:sp>
    </p:spTree>
    <p:extLst>
      <p:ext uri="{BB962C8B-B14F-4D97-AF65-F5344CB8AC3E}">
        <p14:creationId xmlns:p14="http://schemas.microsoft.com/office/powerpoint/2010/main" val="3313871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VE" dirty="0" err="1" smtClean="0"/>
              <a:t>Diapo</a:t>
            </a:r>
            <a:r>
              <a:rPr lang="es-VE" dirty="0" smtClean="0"/>
              <a:t> 16</a:t>
            </a:r>
          </a:p>
          <a:p>
            <a:endParaRPr lang="es-VE" dirty="0"/>
          </a:p>
        </p:txBody>
      </p:sp>
      <p:sp>
        <p:nvSpPr>
          <p:cNvPr id="4" name="Marcador de número de diapositiva 3"/>
          <p:cNvSpPr>
            <a:spLocks noGrp="1"/>
          </p:cNvSpPr>
          <p:nvPr>
            <p:ph type="sldNum" sz="quarter" idx="10"/>
          </p:nvPr>
        </p:nvSpPr>
        <p:spPr/>
        <p:txBody>
          <a:bodyPr/>
          <a:lstStyle/>
          <a:p>
            <a:fld id="{853A2371-7005-472D-941C-2C478015B710}" type="slidenum">
              <a:rPr lang="en-US" altLang="es-VE" smtClean="0"/>
              <a:pPr/>
              <a:t>17</a:t>
            </a:fld>
            <a:endParaRPr lang="en-US" altLang="es-VE"/>
          </a:p>
        </p:txBody>
      </p:sp>
    </p:spTree>
    <p:extLst>
      <p:ext uri="{BB962C8B-B14F-4D97-AF65-F5344CB8AC3E}">
        <p14:creationId xmlns:p14="http://schemas.microsoft.com/office/powerpoint/2010/main" val="1531585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VE" altLang="es-VE" dirty="0" smtClean="0"/>
              <a:t>Diapo19</a:t>
            </a:r>
          </a:p>
          <a:p>
            <a:pPr eaLnBrk="1" hangingPunct="1">
              <a:spcBef>
                <a:spcPct val="0"/>
              </a:spcBef>
            </a:pPr>
            <a:r>
              <a:rPr lang="es-VE" altLang="es-VE" dirty="0" smtClean="0"/>
              <a:t>Nuestro trabajo</a:t>
            </a:r>
            <a:r>
              <a:rPr lang="es-VE" altLang="es-VE" baseline="0" dirty="0" smtClean="0"/>
              <a:t> se compendia   con una amplia bibliografía.</a:t>
            </a:r>
            <a:endParaRPr lang="es-VE" altLang="es-VE" dirty="0" smtClean="0"/>
          </a:p>
        </p:txBody>
      </p:sp>
      <p:sp>
        <p:nvSpPr>
          <p:cNvPr id="35844" name="3 Marcador de número de diapositiva"/>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Franklin Gothic Book" panose="020B0503020102020204" pitchFamily="34" charset="0"/>
                <a:cs typeface="Arial" panose="020B0604020202020204" pitchFamily="34" charset="0"/>
              </a:defRPr>
            </a:lvl1pPr>
            <a:lvl2pPr marL="742950" indent="-285750" eaLnBrk="0" hangingPunct="0">
              <a:defRPr>
                <a:solidFill>
                  <a:schemeClr val="tx1"/>
                </a:solidFill>
                <a:latin typeface="Franklin Gothic Book" panose="020B0503020102020204" pitchFamily="34" charset="0"/>
                <a:cs typeface="Arial" panose="020B0604020202020204" pitchFamily="34" charset="0"/>
              </a:defRPr>
            </a:lvl2pPr>
            <a:lvl3pPr marL="1143000" indent="-228600" eaLnBrk="0" hangingPunct="0">
              <a:defRPr>
                <a:solidFill>
                  <a:schemeClr val="tx1"/>
                </a:solidFill>
                <a:latin typeface="Franklin Gothic Book" panose="020B0503020102020204" pitchFamily="34" charset="0"/>
                <a:cs typeface="Arial" panose="020B0604020202020204" pitchFamily="34" charset="0"/>
              </a:defRPr>
            </a:lvl3pPr>
            <a:lvl4pPr marL="1600200" indent="-228600" eaLnBrk="0" hangingPunct="0">
              <a:defRPr>
                <a:solidFill>
                  <a:schemeClr val="tx1"/>
                </a:solidFill>
                <a:latin typeface="Franklin Gothic Book" panose="020B0503020102020204" pitchFamily="34" charset="0"/>
                <a:cs typeface="Arial" panose="020B0604020202020204" pitchFamily="34" charset="0"/>
              </a:defRPr>
            </a:lvl4pPr>
            <a:lvl5pPr marL="2057400" indent="-228600" eaLnBrk="0" hangingPunct="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eaLnBrk="1" hangingPunct="1"/>
            <a:fld id="{28CC0226-8F5D-4A6F-99D7-C75AE3119647}" type="slidenum">
              <a:rPr lang="en-US" altLang="es-VE">
                <a:latin typeface="Calibri" panose="020F0502020204030204" pitchFamily="34" charset="0"/>
              </a:rPr>
              <a:pPr eaLnBrk="1" hangingPunct="1"/>
              <a:t>19</a:t>
            </a:fld>
            <a:endParaRPr lang="en-US" altLang="es-VE">
              <a:latin typeface="Calibri" panose="020F0502020204030204" pitchFamily="34" charset="0"/>
            </a:endParaRPr>
          </a:p>
        </p:txBody>
      </p:sp>
    </p:spTree>
    <p:extLst>
      <p:ext uri="{BB962C8B-B14F-4D97-AF65-F5344CB8AC3E}">
        <p14:creationId xmlns:p14="http://schemas.microsoft.com/office/powerpoint/2010/main" val="14259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VE" dirty="0" smtClean="0"/>
              <a:t>Diapositiva 2</a:t>
            </a:r>
            <a:endParaRPr lang="es-VE" dirty="0"/>
          </a:p>
        </p:txBody>
      </p:sp>
      <p:sp>
        <p:nvSpPr>
          <p:cNvPr id="4" name="Marcador de número de diapositiva 3"/>
          <p:cNvSpPr>
            <a:spLocks noGrp="1"/>
          </p:cNvSpPr>
          <p:nvPr>
            <p:ph type="sldNum" sz="quarter" idx="10"/>
          </p:nvPr>
        </p:nvSpPr>
        <p:spPr/>
        <p:txBody>
          <a:bodyPr/>
          <a:lstStyle/>
          <a:p>
            <a:fld id="{853A2371-7005-472D-941C-2C478015B710}" type="slidenum">
              <a:rPr lang="en-US" altLang="es-VE" smtClean="0"/>
              <a:pPr/>
              <a:t>2</a:t>
            </a:fld>
            <a:endParaRPr lang="en-US" altLang="es-VE"/>
          </a:p>
        </p:txBody>
      </p:sp>
    </p:spTree>
    <p:extLst>
      <p:ext uri="{BB962C8B-B14F-4D97-AF65-F5344CB8AC3E}">
        <p14:creationId xmlns:p14="http://schemas.microsoft.com/office/powerpoint/2010/main" val="183238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VE" altLang="es-VE" dirty="0" smtClean="0"/>
              <a:t>Diapositiva 3</a:t>
            </a:r>
          </a:p>
        </p:txBody>
      </p:sp>
      <p:sp>
        <p:nvSpPr>
          <p:cNvPr id="33796" name="3 Marcador de número de diapositiva"/>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Franklin Gothic Book" panose="020B0503020102020204" pitchFamily="34" charset="0"/>
                <a:cs typeface="Arial" panose="020B0604020202020204" pitchFamily="34" charset="0"/>
              </a:defRPr>
            </a:lvl1pPr>
            <a:lvl2pPr marL="742950" indent="-285750" eaLnBrk="0" hangingPunct="0">
              <a:defRPr>
                <a:solidFill>
                  <a:schemeClr val="tx1"/>
                </a:solidFill>
                <a:latin typeface="Franklin Gothic Book" panose="020B0503020102020204" pitchFamily="34" charset="0"/>
                <a:cs typeface="Arial" panose="020B0604020202020204" pitchFamily="34" charset="0"/>
              </a:defRPr>
            </a:lvl2pPr>
            <a:lvl3pPr marL="1143000" indent="-228600" eaLnBrk="0" hangingPunct="0">
              <a:defRPr>
                <a:solidFill>
                  <a:schemeClr val="tx1"/>
                </a:solidFill>
                <a:latin typeface="Franklin Gothic Book" panose="020B0503020102020204" pitchFamily="34" charset="0"/>
                <a:cs typeface="Arial" panose="020B0604020202020204" pitchFamily="34" charset="0"/>
              </a:defRPr>
            </a:lvl3pPr>
            <a:lvl4pPr marL="1600200" indent="-228600" eaLnBrk="0" hangingPunct="0">
              <a:defRPr>
                <a:solidFill>
                  <a:schemeClr val="tx1"/>
                </a:solidFill>
                <a:latin typeface="Franklin Gothic Book" panose="020B0503020102020204" pitchFamily="34" charset="0"/>
                <a:cs typeface="Arial" panose="020B0604020202020204" pitchFamily="34" charset="0"/>
              </a:defRPr>
            </a:lvl4pPr>
            <a:lvl5pPr marL="2057400" indent="-228600" eaLnBrk="0" hangingPunct="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eaLnBrk="1" hangingPunct="1"/>
            <a:fld id="{3B84E294-08E0-4B7E-8C25-5B6E702BDC53}" type="slidenum">
              <a:rPr lang="en-US" altLang="es-VE">
                <a:latin typeface="Calibri" panose="020F0502020204030204" pitchFamily="34" charset="0"/>
              </a:rPr>
              <a:pPr eaLnBrk="1" hangingPunct="1"/>
              <a:t>3</a:t>
            </a:fld>
            <a:endParaRPr lang="en-US" altLang="es-VE">
              <a:latin typeface="Calibri" panose="020F0502020204030204" pitchFamily="34" charset="0"/>
            </a:endParaRPr>
          </a:p>
        </p:txBody>
      </p:sp>
    </p:spTree>
    <p:extLst>
      <p:ext uri="{BB962C8B-B14F-4D97-AF65-F5344CB8AC3E}">
        <p14:creationId xmlns:p14="http://schemas.microsoft.com/office/powerpoint/2010/main" val="2151177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VE" altLang="es-VE" dirty="0" smtClean="0"/>
              <a:t>Diapositiva 4</a:t>
            </a:r>
          </a:p>
        </p:txBody>
      </p:sp>
      <p:sp>
        <p:nvSpPr>
          <p:cNvPr id="33796" name="3 Marcador de número de diapositiva"/>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Franklin Gothic Book" panose="020B0503020102020204" pitchFamily="34" charset="0"/>
                <a:cs typeface="Arial" panose="020B0604020202020204" pitchFamily="34" charset="0"/>
              </a:defRPr>
            </a:lvl1pPr>
            <a:lvl2pPr marL="742950" indent="-285750" eaLnBrk="0" hangingPunct="0">
              <a:defRPr>
                <a:solidFill>
                  <a:schemeClr val="tx1"/>
                </a:solidFill>
                <a:latin typeface="Franklin Gothic Book" panose="020B0503020102020204" pitchFamily="34" charset="0"/>
                <a:cs typeface="Arial" panose="020B0604020202020204" pitchFamily="34" charset="0"/>
              </a:defRPr>
            </a:lvl2pPr>
            <a:lvl3pPr marL="1143000" indent="-228600" eaLnBrk="0" hangingPunct="0">
              <a:defRPr>
                <a:solidFill>
                  <a:schemeClr val="tx1"/>
                </a:solidFill>
                <a:latin typeface="Franklin Gothic Book" panose="020B0503020102020204" pitchFamily="34" charset="0"/>
                <a:cs typeface="Arial" panose="020B0604020202020204" pitchFamily="34" charset="0"/>
              </a:defRPr>
            </a:lvl3pPr>
            <a:lvl4pPr marL="1600200" indent="-228600" eaLnBrk="0" hangingPunct="0">
              <a:defRPr>
                <a:solidFill>
                  <a:schemeClr val="tx1"/>
                </a:solidFill>
                <a:latin typeface="Franklin Gothic Book" panose="020B0503020102020204" pitchFamily="34" charset="0"/>
                <a:cs typeface="Arial" panose="020B0604020202020204" pitchFamily="34" charset="0"/>
              </a:defRPr>
            </a:lvl4pPr>
            <a:lvl5pPr marL="2057400" indent="-228600" eaLnBrk="0" hangingPunct="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eaLnBrk="1" hangingPunct="1"/>
            <a:fld id="{3B84E294-08E0-4B7E-8C25-5B6E702BDC53}" type="slidenum">
              <a:rPr lang="en-US" altLang="es-VE">
                <a:latin typeface="Calibri" panose="020F0502020204030204" pitchFamily="34" charset="0"/>
              </a:rPr>
              <a:pPr eaLnBrk="1" hangingPunct="1"/>
              <a:t>4</a:t>
            </a:fld>
            <a:endParaRPr lang="en-US" altLang="es-VE">
              <a:latin typeface="Calibri" panose="020F0502020204030204" pitchFamily="34" charset="0"/>
            </a:endParaRPr>
          </a:p>
        </p:txBody>
      </p:sp>
    </p:spTree>
    <p:extLst>
      <p:ext uri="{BB962C8B-B14F-4D97-AF65-F5344CB8AC3E}">
        <p14:creationId xmlns:p14="http://schemas.microsoft.com/office/powerpoint/2010/main" val="968304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VE" altLang="es-VE" dirty="0" smtClean="0"/>
              <a:t>Diapositiva4</a:t>
            </a:r>
          </a:p>
        </p:txBody>
      </p:sp>
      <p:sp>
        <p:nvSpPr>
          <p:cNvPr id="33796" name="3 Marcador de número de diapositiva"/>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Franklin Gothic Book" panose="020B0503020102020204" pitchFamily="34" charset="0"/>
                <a:cs typeface="Arial" panose="020B0604020202020204" pitchFamily="34" charset="0"/>
              </a:defRPr>
            </a:lvl1pPr>
            <a:lvl2pPr marL="742950" indent="-285750" eaLnBrk="0" hangingPunct="0">
              <a:defRPr>
                <a:solidFill>
                  <a:schemeClr val="tx1"/>
                </a:solidFill>
                <a:latin typeface="Franklin Gothic Book" panose="020B0503020102020204" pitchFamily="34" charset="0"/>
                <a:cs typeface="Arial" panose="020B0604020202020204" pitchFamily="34" charset="0"/>
              </a:defRPr>
            </a:lvl2pPr>
            <a:lvl3pPr marL="1143000" indent="-228600" eaLnBrk="0" hangingPunct="0">
              <a:defRPr>
                <a:solidFill>
                  <a:schemeClr val="tx1"/>
                </a:solidFill>
                <a:latin typeface="Franklin Gothic Book" panose="020B0503020102020204" pitchFamily="34" charset="0"/>
                <a:cs typeface="Arial" panose="020B0604020202020204" pitchFamily="34" charset="0"/>
              </a:defRPr>
            </a:lvl3pPr>
            <a:lvl4pPr marL="1600200" indent="-228600" eaLnBrk="0" hangingPunct="0">
              <a:defRPr>
                <a:solidFill>
                  <a:schemeClr val="tx1"/>
                </a:solidFill>
                <a:latin typeface="Franklin Gothic Book" panose="020B0503020102020204" pitchFamily="34" charset="0"/>
                <a:cs typeface="Arial" panose="020B0604020202020204" pitchFamily="34" charset="0"/>
              </a:defRPr>
            </a:lvl4pPr>
            <a:lvl5pPr marL="2057400" indent="-228600" eaLnBrk="0" hangingPunct="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eaLnBrk="1" hangingPunct="1"/>
            <a:fld id="{3B84E294-08E0-4B7E-8C25-5B6E702BDC53}" type="slidenum">
              <a:rPr lang="en-US" altLang="es-VE">
                <a:latin typeface="Calibri" panose="020F0502020204030204" pitchFamily="34" charset="0"/>
              </a:rPr>
              <a:pPr eaLnBrk="1" hangingPunct="1"/>
              <a:t>5</a:t>
            </a:fld>
            <a:endParaRPr lang="en-US" altLang="es-VE">
              <a:latin typeface="Calibri" panose="020F0502020204030204" pitchFamily="34" charset="0"/>
            </a:endParaRPr>
          </a:p>
        </p:txBody>
      </p:sp>
    </p:spTree>
    <p:extLst>
      <p:ext uri="{BB962C8B-B14F-4D97-AF65-F5344CB8AC3E}">
        <p14:creationId xmlns:p14="http://schemas.microsoft.com/office/powerpoint/2010/main" val="4229931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VE" altLang="es-VE" dirty="0" smtClean="0"/>
              <a:t>Diapositiva5</a:t>
            </a:r>
            <a:endParaRPr lang="es-VE" dirty="0"/>
          </a:p>
        </p:txBody>
      </p:sp>
      <p:sp>
        <p:nvSpPr>
          <p:cNvPr id="4" name="Marcador de número de diapositiva 3"/>
          <p:cNvSpPr>
            <a:spLocks noGrp="1"/>
          </p:cNvSpPr>
          <p:nvPr>
            <p:ph type="sldNum" sz="quarter" idx="10"/>
          </p:nvPr>
        </p:nvSpPr>
        <p:spPr/>
        <p:txBody>
          <a:bodyPr/>
          <a:lstStyle/>
          <a:p>
            <a:fld id="{853A2371-7005-472D-941C-2C478015B710}" type="slidenum">
              <a:rPr lang="en-US" altLang="es-VE" smtClean="0"/>
              <a:pPr/>
              <a:t>6</a:t>
            </a:fld>
            <a:endParaRPr lang="en-US" altLang="es-VE"/>
          </a:p>
        </p:txBody>
      </p:sp>
    </p:spTree>
    <p:extLst>
      <p:ext uri="{BB962C8B-B14F-4D97-AF65-F5344CB8AC3E}">
        <p14:creationId xmlns:p14="http://schemas.microsoft.com/office/powerpoint/2010/main" val="2156314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VE" altLang="es-VE" dirty="0" smtClean="0"/>
              <a:t>Diapositiva 6</a:t>
            </a:r>
            <a:endParaRPr lang="es-VE" dirty="0"/>
          </a:p>
        </p:txBody>
      </p:sp>
      <p:sp>
        <p:nvSpPr>
          <p:cNvPr id="4" name="Marcador de número de diapositiva 3"/>
          <p:cNvSpPr>
            <a:spLocks noGrp="1"/>
          </p:cNvSpPr>
          <p:nvPr>
            <p:ph type="sldNum" sz="quarter" idx="10"/>
          </p:nvPr>
        </p:nvSpPr>
        <p:spPr/>
        <p:txBody>
          <a:bodyPr/>
          <a:lstStyle/>
          <a:p>
            <a:fld id="{853A2371-7005-472D-941C-2C478015B710}" type="slidenum">
              <a:rPr lang="en-US" altLang="es-VE" smtClean="0"/>
              <a:pPr/>
              <a:t>7</a:t>
            </a:fld>
            <a:endParaRPr lang="en-US" altLang="es-VE"/>
          </a:p>
        </p:txBody>
      </p:sp>
    </p:spTree>
    <p:extLst>
      <p:ext uri="{BB962C8B-B14F-4D97-AF65-F5344CB8AC3E}">
        <p14:creationId xmlns:p14="http://schemas.microsoft.com/office/powerpoint/2010/main" val="2826187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VE" altLang="es-VE" dirty="0" smtClean="0"/>
              <a:t>Diapositiva 7</a:t>
            </a:r>
          </a:p>
        </p:txBody>
      </p:sp>
      <p:sp>
        <p:nvSpPr>
          <p:cNvPr id="33796" name="3 Marcador de número de diapositiva"/>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Franklin Gothic Book" panose="020B0503020102020204" pitchFamily="34" charset="0"/>
                <a:cs typeface="Arial" panose="020B0604020202020204" pitchFamily="34" charset="0"/>
              </a:defRPr>
            </a:lvl1pPr>
            <a:lvl2pPr marL="742950" indent="-285750" eaLnBrk="0" hangingPunct="0">
              <a:defRPr>
                <a:solidFill>
                  <a:schemeClr val="tx1"/>
                </a:solidFill>
                <a:latin typeface="Franklin Gothic Book" panose="020B0503020102020204" pitchFamily="34" charset="0"/>
                <a:cs typeface="Arial" panose="020B0604020202020204" pitchFamily="34" charset="0"/>
              </a:defRPr>
            </a:lvl2pPr>
            <a:lvl3pPr marL="1143000" indent="-228600" eaLnBrk="0" hangingPunct="0">
              <a:defRPr>
                <a:solidFill>
                  <a:schemeClr val="tx1"/>
                </a:solidFill>
                <a:latin typeface="Franklin Gothic Book" panose="020B0503020102020204" pitchFamily="34" charset="0"/>
                <a:cs typeface="Arial" panose="020B0604020202020204" pitchFamily="34" charset="0"/>
              </a:defRPr>
            </a:lvl3pPr>
            <a:lvl4pPr marL="1600200" indent="-228600" eaLnBrk="0" hangingPunct="0">
              <a:defRPr>
                <a:solidFill>
                  <a:schemeClr val="tx1"/>
                </a:solidFill>
                <a:latin typeface="Franklin Gothic Book" panose="020B0503020102020204" pitchFamily="34" charset="0"/>
                <a:cs typeface="Arial" panose="020B0604020202020204" pitchFamily="34" charset="0"/>
              </a:defRPr>
            </a:lvl4pPr>
            <a:lvl5pPr marL="2057400" indent="-228600" eaLnBrk="0" hangingPunct="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eaLnBrk="1" hangingPunct="1"/>
            <a:fld id="{3B84E294-08E0-4B7E-8C25-5B6E702BDC53}" type="slidenum">
              <a:rPr lang="en-US" altLang="es-VE">
                <a:latin typeface="Calibri" panose="020F0502020204030204" pitchFamily="34" charset="0"/>
              </a:rPr>
              <a:pPr eaLnBrk="1" hangingPunct="1"/>
              <a:t>8</a:t>
            </a:fld>
            <a:endParaRPr lang="en-US" altLang="es-VE">
              <a:latin typeface="Calibri" panose="020F0502020204030204" pitchFamily="34" charset="0"/>
            </a:endParaRPr>
          </a:p>
        </p:txBody>
      </p:sp>
    </p:spTree>
    <p:extLst>
      <p:ext uri="{BB962C8B-B14F-4D97-AF65-F5344CB8AC3E}">
        <p14:creationId xmlns:p14="http://schemas.microsoft.com/office/powerpoint/2010/main" val="3017905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VE" altLang="es-VE" dirty="0" smtClean="0"/>
              <a:t>Diapositiva 8</a:t>
            </a:r>
          </a:p>
        </p:txBody>
      </p:sp>
      <p:sp>
        <p:nvSpPr>
          <p:cNvPr id="34820" name="3 Marcador de número de diapositiva"/>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Franklin Gothic Book" panose="020B0503020102020204" pitchFamily="34" charset="0"/>
                <a:cs typeface="Arial" panose="020B0604020202020204" pitchFamily="34" charset="0"/>
              </a:defRPr>
            </a:lvl1pPr>
            <a:lvl2pPr marL="742950" indent="-285750" eaLnBrk="0" hangingPunct="0">
              <a:defRPr>
                <a:solidFill>
                  <a:schemeClr val="tx1"/>
                </a:solidFill>
                <a:latin typeface="Franklin Gothic Book" panose="020B0503020102020204" pitchFamily="34" charset="0"/>
                <a:cs typeface="Arial" panose="020B0604020202020204" pitchFamily="34" charset="0"/>
              </a:defRPr>
            </a:lvl2pPr>
            <a:lvl3pPr marL="1143000" indent="-228600" eaLnBrk="0" hangingPunct="0">
              <a:defRPr>
                <a:solidFill>
                  <a:schemeClr val="tx1"/>
                </a:solidFill>
                <a:latin typeface="Franklin Gothic Book" panose="020B0503020102020204" pitchFamily="34" charset="0"/>
                <a:cs typeface="Arial" panose="020B0604020202020204" pitchFamily="34" charset="0"/>
              </a:defRPr>
            </a:lvl3pPr>
            <a:lvl4pPr marL="1600200" indent="-228600" eaLnBrk="0" hangingPunct="0">
              <a:defRPr>
                <a:solidFill>
                  <a:schemeClr val="tx1"/>
                </a:solidFill>
                <a:latin typeface="Franklin Gothic Book" panose="020B0503020102020204" pitchFamily="34" charset="0"/>
                <a:cs typeface="Arial" panose="020B0604020202020204" pitchFamily="34" charset="0"/>
              </a:defRPr>
            </a:lvl4pPr>
            <a:lvl5pPr marL="2057400" indent="-228600" eaLnBrk="0" hangingPunct="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eaLnBrk="1" hangingPunct="1"/>
            <a:fld id="{E10DFEEA-1B62-4A46-A2E1-7C4635E218DE}" type="slidenum">
              <a:rPr lang="en-US" altLang="es-VE">
                <a:latin typeface="Calibri" panose="020F0502020204030204" pitchFamily="34" charset="0"/>
              </a:rPr>
              <a:pPr eaLnBrk="1" hangingPunct="1"/>
              <a:t>9</a:t>
            </a:fld>
            <a:endParaRPr lang="en-US" altLang="es-VE">
              <a:latin typeface="Calibri" panose="020F0502020204030204" pitchFamily="34" charset="0"/>
            </a:endParaRPr>
          </a:p>
        </p:txBody>
      </p:sp>
    </p:spTree>
    <p:extLst>
      <p:ext uri="{BB962C8B-B14F-4D97-AF65-F5344CB8AC3E}">
        <p14:creationId xmlns:p14="http://schemas.microsoft.com/office/powerpoint/2010/main" val="1056917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4" name="12 Conector recto"/>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29" name="28 Título"/>
          <p:cNvSpPr>
            <a:spLocks noGrp="1"/>
          </p:cNvSpPr>
          <p:nvPr>
            <p:ph type="ctrTitle"/>
          </p:nvPr>
        </p:nvSpPr>
        <p:spPr>
          <a:xfrm>
            <a:off x="381000" y="4853411"/>
            <a:ext cx="8458200" cy="1222375"/>
          </a:xfrm>
        </p:spPr>
        <p:txBody>
          <a:bodyPr anchor="t"/>
          <a:lstStyle/>
          <a:p>
            <a:r>
              <a:rPr lang="es-ES" smtClean="0"/>
              <a:t>Haga clic para modificar el estilo de título del patrón</a:t>
            </a:r>
            <a:endParaRPr lang="en-US"/>
          </a:p>
        </p:txBody>
      </p:sp>
      <p:sp>
        <p:nvSpPr>
          <p:cNvPr id="9" name="8 Subtítulo"/>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s-ES" smtClean="0"/>
              <a:t>Haga clic para modificar el estilo de subtítulo del patrón</a:t>
            </a:r>
            <a:endParaRPr lang="en-US"/>
          </a:p>
        </p:txBody>
      </p:sp>
      <p:sp>
        <p:nvSpPr>
          <p:cNvPr id="5" name="15 Marcador de fecha"/>
          <p:cNvSpPr>
            <a:spLocks noGrp="1"/>
          </p:cNvSpPr>
          <p:nvPr>
            <p:ph type="dt" sz="half" idx="10"/>
          </p:nvPr>
        </p:nvSpPr>
        <p:spPr/>
        <p:txBody>
          <a:bodyPr/>
          <a:lstStyle>
            <a:lvl1pPr>
              <a:defRPr/>
            </a:lvl1pPr>
          </a:lstStyle>
          <a:p>
            <a:pPr>
              <a:defRPr/>
            </a:pPr>
            <a:fld id="{D464DC0E-933E-4B40-8C28-4D759A6D6CCA}" type="datetime1">
              <a:rPr lang="en-US"/>
              <a:pPr>
                <a:defRPr/>
              </a:pPr>
              <a:t>7/21/2018</a:t>
            </a:fld>
            <a:endParaRPr lang="en-US" dirty="0"/>
          </a:p>
        </p:txBody>
      </p:sp>
      <p:sp>
        <p:nvSpPr>
          <p:cNvPr id="6" name="1 Marcador de pie de página"/>
          <p:cNvSpPr>
            <a:spLocks noGrp="1"/>
          </p:cNvSpPr>
          <p:nvPr>
            <p:ph type="ftr" sz="quarter" idx="11"/>
          </p:nvPr>
        </p:nvSpPr>
        <p:spPr/>
        <p:txBody>
          <a:bodyPr/>
          <a:lstStyle>
            <a:lvl1pPr>
              <a:defRPr/>
            </a:lvl1pPr>
          </a:lstStyle>
          <a:p>
            <a:pPr>
              <a:defRPr/>
            </a:pPr>
            <a:r>
              <a:rPr lang="en-US"/>
              <a:t>Haffar  K   y Cornieles D</a:t>
            </a:r>
            <a:endParaRPr lang="en-US" dirty="0"/>
          </a:p>
        </p:txBody>
      </p:sp>
      <p:sp>
        <p:nvSpPr>
          <p:cNvPr id="7" name="14 Marcador de número de diapositiva"/>
          <p:cNvSpPr>
            <a:spLocks noGrp="1"/>
          </p:cNvSpPr>
          <p:nvPr>
            <p:ph type="sldNum" sz="quarter" idx="12"/>
          </p:nvPr>
        </p:nvSpPr>
        <p:spPr>
          <a:xfrm>
            <a:off x="8229600" y="6473825"/>
            <a:ext cx="758825" cy="247650"/>
          </a:xfrm>
        </p:spPr>
        <p:txBody>
          <a:bodyPr/>
          <a:lstStyle>
            <a:lvl1pPr>
              <a:defRPr/>
            </a:lvl1pPr>
          </a:lstStyle>
          <a:p>
            <a:fld id="{81BD58D1-8103-4001-AA23-9B73945F44B1}" type="slidenum">
              <a:rPr lang="en-US" altLang="es-VE"/>
              <a:pPr/>
              <a:t>‹Nº›</a:t>
            </a:fld>
            <a:endParaRPr lang="en-US" altLang="es-VE"/>
          </a:p>
        </p:txBody>
      </p:sp>
    </p:spTree>
    <p:extLst>
      <p:ext uri="{BB962C8B-B14F-4D97-AF65-F5344CB8AC3E}">
        <p14:creationId xmlns:p14="http://schemas.microsoft.com/office/powerpoint/2010/main" val="2727127143"/>
      </p:ext>
    </p:extLst>
  </p:cSld>
  <p:clrMapOvr>
    <a:masterClrMapping/>
  </p:clrMapOvr>
  <mc:AlternateContent xmlns:mc="http://schemas.openxmlformats.org/markup-compatibility/2006" xmlns:p14="http://schemas.microsoft.com/office/powerpoint/2010/main">
    <mc:Choice Requires="p14">
      <p:transition spd="slow" p14:dur="2500" advTm="91">
        <p:split orient="vert"/>
      </p:transition>
    </mc:Choice>
    <mc:Fallback xmlns="">
      <p:transition spd="slow" advTm="91">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10 Marcador de fecha"/>
          <p:cNvSpPr>
            <a:spLocks noGrp="1"/>
          </p:cNvSpPr>
          <p:nvPr>
            <p:ph type="dt" sz="half" idx="10"/>
          </p:nvPr>
        </p:nvSpPr>
        <p:spPr/>
        <p:txBody>
          <a:bodyPr/>
          <a:lstStyle>
            <a:lvl1pPr>
              <a:defRPr/>
            </a:lvl1pPr>
          </a:lstStyle>
          <a:p>
            <a:pPr>
              <a:defRPr/>
            </a:pPr>
            <a:fld id="{ED0BD559-1F94-4EE6-90DE-5C94BA3C91EF}" type="datetime1">
              <a:rPr lang="en-US"/>
              <a:pPr>
                <a:defRPr/>
              </a:pPr>
              <a:t>7/21/2018</a:t>
            </a:fld>
            <a:endParaRPr lang="en-US" dirty="0"/>
          </a:p>
        </p:txBody>
      </p:sp>
      <p:sp>
        <p:nvSpPr>
          <p:cNvPr id="5" name="27 Marcador de pie de página"/>
          <p:cNvSpPr>
            <a:spLocks noGrp="1"/>
          </p:cNvSpPr>
          <p:nvPr>
            <p:ph type="ftr" sz="quarter" idx="11"/>
          </p:nvPr>
        </p:nvSpPr>
        <p:spPr/>
        <p:txBody>
          <a:bodyPr/>
          <a:lstStyle>
            <a:lvl1pPr>
              <a:defRPr/>
            </a:lvl1pPr>
          </a:lstStyle>
          <a:p>
            <a:pPr>
              <a:defRPr/>
            </a:pPr>
            <a:r>
              <a:rPr lang="en-US"/>
              <a:t>Haffar  K   y Cornieles D</a:t>
            </a:r>
            <a:endParaRPr lang="en-US" dirty="0"/>
          </a:p>
        </p:txBody>
      </p:sp>
      <p:sp>
        <p:nvSpPr>
          <p:cNvPr id="6" name="4 Marcador de número de diapositiva"/>
          <p:cNvSpPr>
            <a:spLocks noGrp="1"/>
          </p:cNvSpPr>
          <p:nvPr>
            <p:ph type="sldNum" sz="quarter" idx="12"/>
          </p:nvPr>
        </p:nvSpPr>
        <p:spPr/>
        <p:txBody>
          <a:bodyPr/>
          <a:lstStyle>
            <a:lvl1pPr>
              <a:defRPr/>
            </a:lvl1pPr>
          </a:lstStyle>
          <a:p>
            <a:fld id="{A5900266-46FF-4DD8-9AF4-864DE0EE6B92}" type="slidenum">
              <a:rPr lang="en-US" altLang="es-VE"/>
              <a:pPr/>
              <a:t>‹Nº›</a:t>
            </a:fld>
            <a:endParaRPr lang="en-US" altLang="es-VE"/>
          </a:p>
        </p:txBody>
      </p:sp>
    </p:spTree>
    <p:extLst>
      <p:ext uri="{BB962C8B-B14F-4D97-AF65-F5344CB8AC3E}">
        <p14:creationId xmlns:p14="http://schemas.microsoft.com/office/powerpoint/2010/main" val="1330545186"/>
      </p:ext>
    </p:extLst>
  </p:cSld>
  <p:clrMapOvr>
    <a:masterClrMapping/>
  </p:clrMapOvr>
  <mc:AlternateContent xmlns:mc="http://schemas.openxmlformats.org/markup-compatibility/2006" xmlns:p14="http://schemas.microsoft.com/office/powerpoint/2010/main">
    <mc:Choice Requires="p14">
      <p:transition spd="slow" p14:dur="2500" advTm="91">
        <p:split orient="vert"/>
      </p:transition>
    </mc:Choice>
    <mc:Fallback xmlns="">
      <p:transition spd="slow" advTm="91">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58000" y="549276"/>
            <a:ext cx="1828800" cy="585152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549276"/>
            <a:ext cx="6248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a:defRPr/>
            </a:lvl1pPr>
          </a:lstStyle>
          <a:p>
            <a:pPr>
              <a:defRPr/>
            </a:pPr>
            <a:fld id="{D145BB61-4B03-4E5C-83B3-668687676AA3}" type="datetime1">
              <a:rPr lang="en-US"/>
              <a:pPr>
                <a:defRPr/>
              </a:pPr>
              <a:t>7/21/2018</a:t>
            </a:fld>
            <a:endParaRPr lang="en-US" dirty="0"/>
          </a:p>
        </p:txBody>
      </p:sp>
      <p:sp>
        <p:nvSpPr>
          <p:cNvPr id="5" name="4 Marcador de pie de página"/>
          <p:cNvSpPr>
            <a:spLocks noGrp="1"/>
          </p:cNvSpPr>
          <p:nvPr>
            <p:ph type="ftr" sz="quarter" idx="11"/>
          </p:nvPr>
        </p:nvSpPr>
        <p:spPr/>
        <p:txBody>
          <a:bodyPr/>
          <a:lstStyle>
            <a:lvl1pPr>
              <a:defRPr/>
            </a:lvl1pPr>
          </a:lstStyle>
          <a:p>
            <a:pPr>
              <a:defRPr/>
            </a:pPr>
            <a:r>
              <a:rPr lang="en-US"/>
              <a:t>Haffar  K   y Cornieles D</a:t>
            </a:r>
            <a:endParaRPr lang="en-US" dirty="0"/>
          </a:p>
        </p:txBody>
      </p:sp>
      <p:sp>
        <p:nvSpPr>
          <p:cNvPr id="6" name="5 Marcador de número de diapositiva"/>
          <p:cNvSpPr>
            <a:spLocks noGrp="1"/>
          </p:cNvSpPr>
          <p:nvPr>
            <p:ph type="sldNum" sz="quarter" idx="12"/>
          </p:nvPr>
        </p:nvSpPr>
        <p:spPr/>
        <p:txBody>
          <a:bodyPr/>
          <a:lstStyle>
            <a:lvl1pPr>
              <a:defRPr/>
            </a:lvl1pPr>
          </a:lstStyle>
          <a:p>
            <a:fld id="{7318D735-90A4-4DED-9C6F-A907634EC305}" type="slidenum">
              <a:rPr lang="en-US" altLang="es-VE"/>
              <a:pPr/>
              <a:t>‹Nº›</a:t>
            </a:fld>
            <a:endParaRPr lang="en-US" altLang="es-VE"/>
          </a:p>
        </p:txBody>
      </p:sp>
    </p:spTree>
    <p:extLst>
      <p:ext uri="{BB962C8B-B14F-4D97-AF65-F5344CB8AC3E}">
        <p14:creationId xmlns:p14="http://schemas.microsoft.com/office/powerpoint/2010/main" val="4048998419"/>
      </p:ext>
    </p:extLst>
  </p:cSld>
  <p:clrMapOvr>
    <a:masterClrMapping/>
  </p:clrMapOvr>
  <mc:AlternateContent xmlns:mc="http://schemas.openxmlformats.org/markup-compatibility/2006" xmlns:p14="http://schemas.microsoft.com/office/powerpoint/2010/main">
    <mc:Choice Requires="p14">
      <p:transition spd="slow" p14:dur="2500" advTm="91">
        <p:split orient="vert"/>
      </p:transition>
    </mc:Choice>
    <mc:Fallback xmlns="">
      <p:transition spd="slow" advTm="91">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2" name="21 Título"/>
          <p:cNvSpPr>
            <a:spLocks noGrp="1"/>
          </p:cNvSpPr>
          <p:nvPr>
            <p:ph type="title"/>
          </p:nvPr>
        </p:nvSpPr>
        <p:spPr/>
        <p:txBody>
          <a:bodyPr/>
          <a:lstStyle/>
          <a:p>
            <a:r>
              <a:rPr lang="es-ES" smtClean="0"/>
              <a:t>Haga clic para modificar el estilo de título del patrón</a:t>
            </a:r>
            <a:endParaRPr lang="en-US"/>
          </a:p>
        </p:txBody>
      </p:sp>
      <p:sp>
        <p:nvSpPr>
          <p:cNvPr id="27" name="26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24 Marcador de fecha"/>
          <p:cNvSpPr>
            <a:spLocks noGrp="1"/>
          </p:cNvSpPr>
          <p:nvPr>
            <p:ph type="dt" sz="half" idx="10"/>
          </p:nvPr>
        </p:nvSpPr>
        <p:spPr/>
        <p:txBody>
          <a:bodyPr/>
          <a:lstStyle>
            <a:lvl1pPr>
              <a:defRPr/>
            </a:lvl1pPr>
          </a:lstStyle>
          <a:p>
            <a:pPr>
              <a:defRPr/>
            </a:pPr>
            <a:fld id="{9558A716-154F-4EB7-862D-36B50666660C}" type="datetime1">
              <a:rPr lang="en-US"/>
              <a:pPr>
                <a:defRPr/>
              </a:pPr>
              <a:t>7/21/2018</a:t>
            </a:fld>
            <a:endParaRPr lang="en-US" dirty="0"/>
          </a:p>
        </p:txBody>
      </p:sp>
      <p:sp>
        <p:nvSpPr>
          <p:cNvPr id="5" name="18 Marcador de pie de página"/>
          <p:cNvSpPr>
            <a:spLocks noGrp="1"/>
          </p:cNvSpPr>
          <p:nvPr>
            <p:ph type="ftr" sz="quarter" idx="11"/>
          </p:nvPr>
        </p:nvSpPr>
        <p:spPr>
          <a:xfrm>
            <a:off x="3581400" y="76200"/>
            <a:ext cx="2895600" cy="288925"/>
          </a:xfrm>
        </p:spPr>
        <p:txBody>
          <a:bodyPr/>
          <a:lstStyle>
            <a:lvl1pPr>
              <a:defRPr/>
            </a:lvl1pPr>
          </a:lstStyle>
          <a:p>
            <a:pPr>
              <a:defRPr/>
            </a:pPr>
            <a:r>
              <a:rPr lang="en-US"/>
              <a:t>Haffar  K   y Cornieles D</a:t>
            </a:r>
            <a:endParaRPr lang="en-US" dirty="0"/>
          </a:p>
        </p:txBody>
      </p:sp>
      <p:sp>
        <p:nvSpPr>
          <p:cNvPr id="6" name="15 Marcador de número de diapositiva"/>
          <p:cNvSpPr>
            <a:spLocks noGrp="1"/>
          </p:cNvSpPr>
          <p:nvPr>
            <p:ph type="sldNum" sz="quarter" idx="12"/>
          </p:nvPr>
        </p:nvSpPr>
        <p:spPr>
          <a:xfrm>
            <a:off x="8229600" y="6473825"/>
            <a:ext cx="758825" cy="247650"/>
          </a:xfrm>
        </p:spPr>
        <p:txBody>
          <a:bodyPr/>
          <a:lstStyle>
            <a:lvl1pPr>
              <a:defRPr/>
            </a:lvl1pPr>
          </a:lstStyle>
          <a:p>
            <a:fld id="{04F0D8B4-D176-496B-B753-CE23762C097F}" type="slidenum">
              <a:rPr lang="en-US" altLang="es-VE"/>
              <a:pPr/>
              <a:t>‹Nº›</a:t>
            </a:fld>
            <a:endParaRPr lang="en-US" altLang="es-VE"/>
          </a:p>
        </p:txBody>
      </p:sp>
    </p:spTree>
    <p:extLst>
      <p:ext uri="{BB962C8B-B14F-4D97-AF65-F5344CB8AC3E}">
        <p14:creationId xmlns:p14="http://schemas.microsoft.com/office/powerpoint/2010/main" val="894756583"/>
      </p:ext>
    </p:extLst>
  </p:cSld>
  <p:clrMapOvr>
    <a:masterClrMapping/>
  </p:clrMapOvr>
  <mc:AlternateContent xmlns:mc="http://schemas.openxmlformats.org/markup-compatibility/2006" xmlns:p14="http://schemas.microsoft.com/office/powerpoint/2010/main">
    <mc:Choice Requires="p14">
      <p:transition spd="slow" p14:dur="2500" advTm="91">
        <p:split orient="vert"/>
      </p:transition>
    </mc:Choice>
    <mc:Fallback xmlns="">
      <p:transition spd="slow" advTm="91">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12 Conector recto"/>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6" name="5 Marcador de texto"/>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s-ES" smtClean="0"/>
              <a:t>Haga clic para modificar el estilo de texto del patrón</a:t>
            </a:r>
          </a:p>
        </p:txBody>
      </p:sp>
      <p:sp>
        <p:nvSpPr>
          <p:cNvPr id="8" name="7 Título"/>
          <p:cNvSpPr>
            <a:spLocks noGrp="1"/>
          </p:cNvSpPr>
          <p:nvPr>
            <p:ph type="title"/>
          </p:nvPr>
        </p:nvSpPr>
        <p:spPr>
          <a:xfrm>
            <a:off x="180475" y="2947085"/>
            <a:ext cx="8686800" cy="1184825"/>
          </a:xfrm>
        </p:spPr>
        <p:txBody>
          <a:bodyPr rtlCol="0" anchor="t"/>
          <a:lstStyle>
            <a:lvl1pPr algn="r">
              <a:defRPr/>
            </a:lvl1pPr>
          </a:lstStyle>
          <a:p>
            <a:r>
              <a:rPr lang="es-ES" smtClean="0"/>
              <a:t>Haga clic para modificar el estilo de título del patrón</a:t>
            </a:r>
            <a:endParaRPr lang="en-US"/>
          </a:p>
        </p:txBody>
      </p:sp>
      <p:sp>
        <p:nvSpPr>
          <p:cNvPr id="5" name="18 Marcador de fecha"/>
          <p:cNvSpPr>
            <a:spLocks noGrp="1"/>
          </p:cNvSpPr>
          <p:nvPr>
            <p:ph type="dt" sz="half" idx="10"/>
          </p:nvPr>
        </p:nvSpPr>
        <p:spPr/>
        <p:txBody>
          <a:bodyPr/>
          <a:lstStyle>
            <a:lvl1pPr>
              <a:defRPr/>
            </a:lvl1pPr>
          </a:lstStyle>
          <a:p>
            <a:pPr>
              <a:defRPr/>
            </a:pPr>
            <a:fld id="{1F6B14AE-AF6C-48F9-89CC-BA487FFBD8AA}" type="datetime1">
              <a:rPr lang="en-US"/>
              <a:pPr>
                <a:defRPr/>
              </a:pPr>
              <a:t>7/21/2018</a:t>
            </a:fld>
            <a:endParaRPr lang="en-US" dirty="0"/>
          </a:p>
        </p:txBody>
      </p:sp>
      <p:sp>
        <p:nvSpPr>
          <p:cNvPr id="7" name="10 Marcador de pie de página"/>
          <p:cNvSpPr>
            <a:spLocks noGrp="1"/>
          </p:cNvSpPr>
          <p:nvPr>
            <p:ph type="ftr" sz="quarter" idx="11"/>
          </p:nvPr>
        </p:nvSpPr>
        <p:spPr/>
        <p:txBody>
          <a:bodyPr/>
          <a:lstStyle>
            <a:lvl1pPr>
              <a:defRPr/>
            </a:lvl1pPr>
          </a:lstStyle>
          <a:p>
            <a:pPr>
              <a:defRPr/>
            </a:pPr>
            <a:r>
              <a:rPr lang="en-US"/>
              <a:t>Haffar  K   y Cornieles D</a:t>
            </a:r>
            <a:endParaRPr lang="en-US" dirty="0"/>
          </a:p>
        </p:txBody>
      </p:sp>
      <p:sp>
        <p:nvSpPr>
          <p:cNvPr id="9" name="15 Marcador de número de diapositiva"/>
          <p:cNvSpPr>
            <a:spLocks noGrp="1"/>
          </p:cNvSpPr>
          <p:nvPr>
            <p:ph type="sldNum" sz="quarter" idx="12"/>
          </p:nvPr>
        </p:nvSpPr>
        <p:spPr/>
        <p:txBody>
          <a:bodyPr/>
          <a:lstStyle>
            <a:lvl1pPr>
              <a:defRPr/>
            </a:lvl1pPr>
          </a:lstStyle>
          <a:p>
            <a:fld id="{EFCA5B38-0B0A-4711-8429-979DD049E582}" type="slidenum">
              <a:rPr lang="en-US" altLang="es-VE"/>
              <a:pPr/>
              <a:t>‹Nº›</a:t>
            </a:fld>
            <a:endParaRPr lang="en-US" altLang="es-VE"/>
          </a:p>
        </p:txBody>
      </p:sp>
    </p:spTree>
    <p:extLst>
      <p:ext uri="{BB962C8B-B14F-4D97-AF65-F5344CB8AC3E}">
        <p14:creationId xmlns:p14="http://schemas.microsoft.com/office/powerpoint/2010/main" val="21098899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advTm="91">
        <p:split orient="vert"/>
      </p:transition>
    </mc:Choice>
    <mc:Fallback xmlns="">
      <p:transition spd="slow" advTm="91">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0" name="19 Título"/>
          <p:cNvSpPr>
            <a:spLocks noGrp="1"/>
          </p:cNvSpPr>
          <p:nvPr>
            <p:ph type="title"/>
          </p:nvPr>
        </p:nvSpPr>
        <p:spPr>
          <a:xfrm>
            <a:off x="301752" y="457200"/>
            <a:ext cx="8686800" cy="841248"/>
          </a:xfrm>
        </p:spPr>
        <p:txBody>
          <a:bodyPr/>
          <a:lstStyle/>
          <a:p>
            <a:r>
              <a:rPr lang="es-ES" smtClean="0"/>
              <a:t>Haga clic para modificar el estilo de título del patrón</a:t>
            </a:r>
            <a:endParaRPr lang="en-US"/>
          </a:p>
        </p:txBody>
      </p:sp>
      <p:sp>
        <p:nvSpPr>
          <p:cNvPr id="14" name="13 Marcador de contenido"/>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3" name="12 Marcador de contenido"/>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10 Marcador de fecha"/>
          <p:cNvSpPr>
            <a:spLocks noGrp="1"/>
          </p:cNvSpPr>
          <p:nvPr>
            <p:ph type="dt" sz="half" idx="10"/>
          </p:nvPr>
        </p:nvSpPr>
        <p:spPr/>
        <p:txBody>
          <a:bodyPr/>
          <a:lstStyle>
            <a:lvl1pPr>
              <a:defRPr/>
            </a:lvl1pPr>
          </a:lstStyle>
          <a:p>
            <a:pPr>
              <a:defRPr/>
            </a:pPr>
            <a:fld id="{49C7FD53-EDB9-470C-A1D3-D608778614B5}" type="datetime1">
              <a:rPr lang="en-US"/>
              <a:pPr>
                <a:defRPr/>
              </a:pPr>
              <a:t>7/21/2018</a:t>
            </a:fld>
            <a:endParaRPr lang="en-US" dirty="0"/>
          </a:p>
        </p:txBody>
      </p:sp>
      <p:sp>
        <p:nvSpPr>
          <p:cNvPr id="6" name="27 Marcador de pie de página"/>
          <p:cNvSpPr>
            <a:spLocks noGrp="1"/>
          </p:cNvSpPr>
          <p:nvPr>
            <p:ph type="ftr" sz="quarter" idx="11"/>
          </p:nvPr>
        </p:nvSpPr>
        <p:spPr/>
        <p:txBody>
          <a:bodyPr/>
          <a:lstStyle>
            <a:lvl1pPr>
              <a:defRPr/>
            </a:lvl1pPr>
          </a:lstStyle>
          <a:p>
            <a:pPr>
              <a:defRPr/>
            </a:pPr>
            <a:r>
              <a:rPr lang="en-US"/>
              <a:t>Haffar  K   y Cornieles D</a:t>
            </a:r>
            <a:endParaRPr lang="en-US" dirty="0"/>
          </a:p>
        </p:txBody>
      </p:sp>
      <p:sp>
        <p:nvSpPr>
          <p:cNvPr id="7" name="4 Marcador de número de diapositiva"/>
          <p:cNvSpPr>
            <a:spLocks noGrp="1"/>
          </p:cNvSpPr>
          <p:nvPr>
            <p:ph type="sldNum" sz="quarter" idx="12"/>
          </p:nvPr>
        </p:nvSpPr>
        <p:spPr/>
        <p:txBody>
          <a:bodyPr/>
          <a:lstStyle>
            <a:lvl1pPr>
              <a:defRPr/>
            </a:lvl1pPr>
          </a:lstStyle>
          <a:p>
            <a:fld id="{50812339-C859-4E66-BF4F-0554466FBE5C}" type="slidenum">
              <a:rPr lang="en-US" altLang="es-VE"/>
              <a:pPr/>
              <a:t>‹Nº›</a:t>
            </a:fld>
            <a:endParaRPr lang="en-US" altLang="es-VE"/>
          </a:p>
        </p:txBody>
      </p:sp>
    </p:spTree>
    <p:extLst>
      <p:ext uri="{BB962C8B-B14F-4D97-AF65-F5344CB8AC3E}">
        <p14:creationId xmlns:p14="http://schemas.microsoft.com/office/powerpoint/2010/main" val="1580314142"/>
      </p:ext>
    </p:extLst>
  </p:cSld>
  <p:clrMapOvr>
    <a:masterClrMapping/>
  </p:clrMapOvr>
  <mc:AlternateContent xmlns:mc="http://schemas.openxmlformats.org/markup-compatibility/2006" xmlns:p14="http://schemas.microsoft.com/office/powerpoint/2010/main">
    <mc:Choice Requires="p14">
      <p:transition spd="slow" p14:dur="2500" advTm="91">
        <p:split orient="vert"/>
      </p:transition>
    </mc:Choice>
    <mc:Fallback xmlns="">
      <p:transition spd="slow" advTm="91">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7" name="12 Conector recto"/>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29" name="28 Título"/>
          <p:cNvSpPr>
            <a:spLocks noGrp="1"/>
          </p:cNvSpPr>
          <p:nvPr>
            <p:ph type="title"/>
          </p:nvPr>
        </p:nvSpPr>
        <p:spPr>
          <a:xfrm>
            <a:off x="304800" y="5410200"/>
            <a:ext cx="8610600" cy="882650"/>
          </a:xfrm>
        </p:spPr>
        <p:txBody>
          <a:bodyPr/>
          <a:lstStyle>
            <a:lvl1pPr>
              <a:defRPr/>
            </a:lvl1pPr>
          </a:lstStyle>
          <a:p>
            <a:r>
              <a:rPr lang="es-ES" smtClean="0"/>
              <a:t>Haga clic para modificar el estilo de título del patrón</a:t>
            </a:r>
            <a:endParaRPr lang="en-US"/>
          </a:p>
        </p:txBody>
      </p:sp>
      <p:sp>
        <p:nvSpPr>
          <p:cNvPr id="13" name="12 Marcador de texto"/>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s-ES" smtClean="0"/>
              <a:t>Haga clic para modificar el estilo de texto del patrón</a:t>
            </a:r>
          </a:p>
        </p:txBody>
      </p:sp>
      <p:sp>
        <p:nvSpPr>
          <p:cNvPr id="25" name="24 Marcador de texto"/>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s-ES" smtClean="0"/>
              <a:t>Haga clic para modificar el estilo de texto del patrón</a:t>
            </a:r>
          </a:p>
        </p:txBody>
      </p:sp>
      <p:sp>
        <p:nvSpPr>
          <p:cNvPr id="4" name="3 Marcador de contenido"/>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28" name="27 Marcador de contenido"/>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8" name="9 Marcador de fecha"/>
          <p:cNvSpPr>
            <a:spLocks noGrp="1"/>
          </p:cNvSpPr>
          <p:nvPr>
            <p:ph type="dt" sz="half" idx="10"/>
          </p:nvPr>
        </p:nvSpPr>
        <p:spPr/>
        <p:txBody>
          <a:bodyPr/>
          <a:lstStyle>
            <a:lvl1pPr>
              <a:defRPr/>
            </a:lvl1pPr>
          </a:lstStyle>
          <a:p>
            <a:pPr>
              <a:defRPr/>
            </a:pPr>
            <a:fld id="{7CEAA91A-4242-4C1C-9963-AE1389FC2BED}" type="datetime1">
              <a:rPr lang="en-US"/>
              <a:pPr>
                <a:defRPr/>
              </a:pPr>
              <a:t>7/21/2018</a:t>
            </a:fld>
            <a:endParaRPr lang="en-US" dirty="0"/>
          </a:p>
        </p:txBody>
      </p:sp>
      <p:sp>
        <p:nvSpPr>
          <p:cNvPr id="9" name="5 Marcador de pie de página"/>
          <p:cNvSpPr>
            <a:spLocks noGrp="1"/>
          </p:cNvSpPr>
          <p:nvPr>
            <p:ph type="ftr" sz="quarter" idx="11"/>
          </p:nvPr>
        </p:nvSpPr>
        <p:spPr/>
        <p:txBody>
          <a:bodyPr/>
          <a:lstStyle>
            <a:lvl1pPr>
              <a:defRPr/>
            </a:lvl1pPr>
          </a:lstStyle>
          <a:p>
            <a:pPr>
              <a:defRPr/>
            </a:pPr>
            <a:r>
              <a:rPr lang="en-US"/>
              <a:t>Haffar  K   y Cornieles D</a:t>
            </a:r>
            <a:endParaRPr lang="en-US" dirty="0"/>
          </a:p>
        </p:txBody>
      </p:sp>
      <p:sp>
        <p:nvSpPr>
          <p:cNvPr id="10" name="6 Marcador de número de diapositiva"/>
          <p:cNvSpPr>
            <a:spLocks noGrp="1"/>
          </p:cNvSpPr>
          <p:nvPr>
            <p:ph type="sldNum" sz="quarter" idx="12"/>
          </p:nvPr>
        </p:nvSpPr>
        <p:spPr>
          <a:xfrm>
            <a:off x="8229600" y="6477000"/>
            <a:ext cx="762000" cy="247650"/>
          </a:xfrm>
        </p:spPr>
        <p:txBody>
          <a:bodyPr/>
          <a:lstStyle>
            <a:lvl1pPr>
              <a:defRPr/>
            </a:lvl1pPr>
          </a:lstStyle>
          <a:p>
            <a:fld id="{CEF6CC53-CB05-47A6-905A-C3EA5446E71B}" type="slidenum">
              <a:rPr lang="en-US" altLang="es-VE"/>
              <a:pPr/>
              <a:t>‹Nº›</a:t>
            </a:fld>
            <a:endParaRPr lang="en-US" altLang="es-VE"/>
          </a:p>
        </p:txBody>
      </p:sp>
    </p:spTree>
    <p:extLst>
      <p:ext uri="{BB962C8B-B14F-4D97-AF65-F5344CB8AC3E}">
        <p14:creationId xmlns:p14="http://schemas.microsoft.com/office/powerpoint/2010/main" val="3555449111"/>
      </p:ext>
    </p:extLst>
  </p:cSld>
  <p:clrMapOvr>
    <a:masterClrMapping/>
  </p:clrMapOvr>
  <mc:AlternateContent xmlns:mc="http://schemas.openxmlformats.org/markup-compatibility/2006" xmlns:p14="http://schemas.microsoft.com/office/powerpoint/2010/main">
    <mc:Choice Requires="p14">
      <p:transition spd="slow" p14:dur="2500" advTm="91">
        <p:split orient="vert"/>
      </p:transition>
    </mc:Choice>
    <mc:Fallback xmlns="">
      <p:transition spd="slow" advTm="91">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30" name="29 Título"/>
          <p:cNvSpPr>
            <a:spLocks noGrp="1"/>
          </p:cNvSpPr>
          <p:nvPr>
            <p:ph type="title"/>
          </p:nvPr>
        </p:nvSpPr>
        <p:spPr>
          <a:xfrm>
            <a:off x="301752" y="457200"/>
            <a:ext cx="8686800" cy="841248"/>
          </a:xfrm>
        </p:spPr>
        <p:txBody>
          <a:bodyPr/>
          <a:lstStyle/>
          <a:p>
            <a:r>
              <a:rPr lang="es-ES" smtClean="0"/>
              <a:t>Haga clic para modificar el estilo de título del patrón</a:t>
            </a:r>
            <a:endParaRPr lang="en-US"/>
          </a:p>
        </p:txBody>
      </p:sp>
      <p:sp>
        <p:nvSpPr>
          <p:cNvPr id="3" name="10 Marcador de fecha"/>
          <p:cNvSpPr>
            <a:spLocks noGrp="1"/>
          </p:cNvSpPr>
          <p:nvPr>
            <p:ph type="dt" sz="half" idx="10"/>
          </p:nvPr>
        </p:nvSpPr>
        <p:spPr/>
        <p:txBody>
          <a:bodyPr/>
          <a:lstStyle>
            <a:lvl1pPr>
              <a:defRPr/>
            </a:lvl1pPr>
          </a:lstStyle>
          <a:p>
            <a:pPr>
              <a:defRPr/>
            </a:pPr>
            <a:fld id="{E39B519B-B45C-4016-ABC8-2B2E55FD60D5}" type="datetime1">
              <a:rPr lang="en-US"/>
              <a:pPr>
                <a:defRPr/>
              </a:pPr>
              <a:t>7/21/2018</a:t>
            </a:fld>
            <a:endParaRPr lang="en-US" dirty="0"/>
          </a:p>
        </p:txBody>
      </p:sp>
      <p:sp>
        <p:nvSpPr>
          <p:cNvPr id="4" name="27 Marcador de pie de página"/>
          <p:cNvSpPr>
            <a:spLocks noGrp="1"/>
          </p:cNvSpPr>
          <p:nvPr>
            <p:ph type="ftr" sz="quarter" idx="11"/>
          </p:nvPr>
        </p:nvSpPr>
        <p:spPr/>
        <p:txBody>
          <a:bodyPr/>
          <a:lstStyle>
            <a:lvl1pPr>
              <a:defRPr/>
            </a:lvl1pPr>
          </a:lstStyle>
          <a:p>
            <a:pPr>
              <a:defRPr/>
            </a:pPr>
            <a:r>
              <a:rPr lang="en-US"/>
              <a:t>Haffar  K   y Cornieles D</a:t>
            </a:r>
            <a:endParaRPr lang="en-US" dirty="0"/>
          </a:p>
        </p:txBody>
      </p:sp>
      <p:sp>
        <p:nvSpPr>
          <p:cNvPr id="5" name="4 Marcador de número de diapositiva"/>
          <p:cNvSpPr>
            <a:spLocks noGrp="1"/>
          </p:cNvSpPr>
          <p:nvPr>
            <p:ph type="sldNum" sz="quarter" idx="12"/>
          </p:nvPr>
        </p:nvSpPr>
        <p:spPr/>
        <p:txBody>
          <a:bodyPr/>
          <a:lstStyle>
            <a:lvl1pPr>
              <a:defRPr/>
            </a:lvl1pPr>
          </a:lstStyle>
          <a:p>
            <a:fld id="{D362A1FC-E827-4516-858A-14C2FC26C452}" type="slidenum">
              <a:rPr lang="en-US" altLang="es-VE"/>
              <a:pPr/>
              <a:t>‹Nº›</a:t>
            </a:fld>
            <a:endParaRPr lang="en-US" altLang="es-VE"/>
          </a:p>
        </p:txBody>
      </p:sp>
    </p:spTree>
    <p:extLst>
      <p:ext uri="{BB962C8B-B14F-4D97-AF65-F5344CB8AC3E}">
        <p14:creationId xmlns:p14="http://schemas.microsoft.com/office/powerpoint/2010/main" val="1737458717"/>
      </p:ext>
    </p:extLst>
  </p:cSld>
  <p:clrMapOvr>
    <a:masterClrMapping/>
  </p:clrMapOvr>
  <mc:AlternateContent xmlns:mc="http://schemas.openxmlformats.org/markup-compatibility/2006" xmlns:p14="http://schemas.microsoft.com/office/powerpoint/2010/main">
    <mc:Choice Requires="p14">
      <p:transition spd="slow" p14:dur="2500" advTm="91">
        <p:split orient="vert"/>
      </p:transition>
    </mc:Choice>
    <mc:Fallback xmlns="">
      <p:transition spd="slow" advTm="91">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En blanco">
    <p:spTree>
      <p:nvGrpSpPr>
        <p:cNvPr id="1" name=""/>
        <p:cNvGrpSpPr/>
        <p:nvPr/>
      </p:nvGrpSpPr>
      <p:grpSpPr>
        <a:xfrm>
          <a:off x="0" y="0"/>
          <a:ext cx="0" cy="0"/>
          <a:chOff x="0" y="0"/>
          <a:chExt cx="0" cy="0"/>
        </a:xfrm>
      </p:grpSpPr>
      <p:sp>
        <p:nvSpPr>
          <p:cNvPr id="9" name="8 Título"/>
          <p:cNvSpPr>
            <a:spLocks noGrp="1"/>
          </p:cNvSpPr>
          <p:nvPr>
            <p:ph type="title"/>
          </p:nvPr>
        </p:nvSpPr>
        <p:spPr/>
        <p:txBody>
          <a:bodyPr/>
          <a:lstStyle/>
          <a:p>
            <a:r>
              <a:rPr lang="es-ES" dirty="0" smtClean="0"/>
              <a:t>Haga clic para modificar el estilo de título del patrón</a:t>
            </a:r>
            <a:endParaRPr lang="es-VE" dirty="0"/>
          </a:p>
        </p:txBody>
      </p:sp>
      <p:sp>
        <p:nvSpPr>
          <p:cNvPr id="3" name="3 Marcador de fecha"/>
          <p:cNvSpPr>
            <a:spLocks noGrp="1"/>
          </p:cNvSpPr>
          <p:nvPr>
            <p:ph type="dt" sz="half" idx="10"/>
          </p:nvPr>
        </p:nvSpPr>
        <p:spPr/>
        <p:txBody>
          <a:bodyPr/>
          <a:lstStyle>
            <a:lvl1pPr>
              <a:defRPr/>
            </a:lvl1pPr>
          </a:lstStyle>
          <a:p>
            <a:pPr>
              <a:defRPr/>
            </a:pPr>
            <a:r>
              <a:rPr lang="en-US"/>
              <a:t>2 Julio de 2018</a:t>
            </a:r>
          </a:p>
        </p:txBody>
      </p:sp>
      <p:sp>
        <p:nvSpPr>
          <p:cNvPr id="4" name="4 Marcador de pie de página"/>
          <p:cNvSpPr>
            <a:spLocks noGrp="1"/>
          </p:cNvSpPr>
          <p:nvPr>
            <p:ph type="ftr" sz="quarter" idx="11"/>
          </p:nvPr>
        </p:nvSpPr>
        <p:spPr/>
        <p:txBody>
          <a:bodyPr/>
          <a:lstStyle>
            <a:lvl1pPr>
              <a:defRPr/>
            </a:lvl1pPr>
          </a:lstStyle>
          <a:p>
            <a:pPr>
              <a:defRPr/>
            </a:pPr>
            <a:r>
              <a:rPr lang="en-US"/>
              <a:t>Haffar  K   y Cornieles D</a:t>
            </a:r>
            <a:endParaRPr lang="en-US" dirty="0"/>
          </a:p>
        </p:txBody>
      </p:sp>
      <p:sp>
        <p:nvSpPr>
          <p:cNvPr id="5" name="5 Marcador de número de diapositiva"/>
          <p:cNvSpPr>
            <a:spLocks noGrp="1"/>
          </p:cNvSpPr>
          <p:nvPr>
            <p:ph type="sldNum" sz="quarter" idx="12"/>
          </p:nvPr>
        </p:nvSpPr>
        <p:spPr/>
        <p:txBody>
          <a:bodyPr/>
          <a:lstStyle>
            <a:lvl1pPr>
              <a:defRPr/>
            </a:lvl1pPr>
          </a:lstStyle>
          <a:p>
            <a:fld id="{B186C3FA-1937-4846-A7E5-F11FED31103E}" type="slidenum">
              <a:rPr lang="en-US" altLang="es-VE"/>
              <a:pPr/>
              <a:t>‹Nº›</a:t>
            </a:fld>
            <a:endParaRPr lang="en-US" altLang="es-VE"/>
          </a:p>
        </p:txBody>
      </p:sp>
    </p:spTree>
    <p:extLst>
      <p:ext uri="{BB962C8B-B14F-4D97-AF65-F5344CB8AC3E}">
        <p14:creationId xmlns:p14="http://schemas.microsoft.com/office/powerpoint/2010/main" val="3285820243"/>
      </p:ext>
    </p:extLst>
  </p:cSld>
  <p:clrMapOvr>
    <a:masterClrMapping/>
  </p:clrMapOvr>
  <mc:AlternateContent xmlns:mc="http://schemas.openxmlformats.org/markup-compatibility/2006" xmlns:p14="http://schemas.microsoft.com/office/powerpoint/2010/main">
    <mc:Choice Requires="p14">
      <p:transition spd="slow" p14:dur="2500" advTm="91">
        <p:split orient="vert"/>
      </p:transition>
    </mc:Choice>
    <mc:Fallback xmlns="">
      <p:transition spd="slow" advTm="91">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5" name="12 Conector recto"/>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12" name="11 Título"/>
          <p:cNvSpPr>
            <a:spLocks noGrp="1"/>
          </p:cNvSpPr>
          <p:nvPr>
            <p:ph type="title"/>
          </p:nvPr>
        </p:nvSpPr>
        <p:spPr>
          <a:xfrm>
            <a:off x="457200" y="5486400"/>
            <a:ext cx="8458200" cy="520700"/>
          </a:xfrm>
        </p:spPr>
        <p:txBody>
          <a:bodyPr/>
          <a:lstStyle>
            <a:lvl1pPr algn="l">
              <a:buNone/>
              <a:defRPr sz="2000" b="1"/>
            </a:lvl1pPr>
          </a:lstStyle>
          <a:p>
            <a:r>
              <a:rPr lang="es-ES" smtClean="0"/>
              <a:t>Haga clic para modificar el estilo de título del patrón</a:t>
            </a:r>
            <a:endParaRPr lang="en-US"/>
          </a:p>
        </p:txBody>
      </p:sp>
      <p:sp>
        <p:nvSpPr>
          <p:cNvPr id="26" name="25 Marcador de texto"/>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s-ES" smtClean="0"/>
              <a:t>Haga clic para modificar el estilo de texto del patrón</a:t>
            </a:r>
          </a:p>
        </p:txBody>
      </p:sp>
      <p:sp>
        <p:nvSpPr>
          <p:cNvPr id="14" name="13 Marcador de contenido"/>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24 Marcador de fecha"/>
          <p:cNvSpPr>
            <a:spLocks noGrp="1"/>
          </p:cNvSpPr>
          <p:nvPr>
            <p:ph type="dt" sz="half" idx="10"/>
          </p:nvPr>
        </p:nvSpPr>
        <p:spPr/>
        <p:txBody>
          <a:bodyPr/>
          <a:lstStyle>
            <a:lvl1pPr>
              <a:defRPr/>
            </a:lvl1pPr>
          </a:lstStyle>
          <a:p>
            <a:pPr>
              <a:defRPr/>
            </a:pPr>
            <a:fld id="{5C8B18C8-23D5-478A-A58A-4BAD6EB8724B}" type="datetime1">
              <a:rPr lang="en-US"/>
              <a:pPr>
                <a:defRPr/>
              </a:pPr>
              <a:t>7/21/2018</a:t>
            </a:fld>
            <a:endParaRPr lang="en-US" dirty="0"/>
          </a:p>
        </p:txBody>
      </p:sp>
      <p:sp>
        <p:nvSpPr>
          <p:cNvPr id="7" name="28 Marcador de pie de página"/>
          <p:cNvSpPr>
            <a:spLocks noGrp="1"/>
          </p:cNvSpPr>
          <p:nvPr>
            <p:ph type="ftr" sz="quarter" idx="11"/>
          </p:nvPr>
        </p:nvSpPr>
        <p:spPr/>
        <p:txBody>
          <a:bodyPr/>
          <a:lstStyle>
            <a:lvl1pPr>
              <a:defRPr/>
            </a:lvl1pPr>
          </a:lstStyle>
          <a:p>
            <a:pPr>
              <a:defRPr/>
            </a:pPr>
            <a:r>
              <a:rPr lang="en-US"/>
              <a:t>Haffar  K   y Cornieles D</a:t>
            </a:r>
            <a:endParaRPr lang="en-US" dirty="0"/>
          </a:p>
        </p:txBody>
      </p:sp>
      <p:sp>
        <p:nvSpPr>
          <p:cNvPr id="8" name="6 Marcador de número de diapositiva"/>
          <p:cNvSpPr>
            <a:spLocks noGrp="1"/>
          </p:cNvSpPr>
          <p:nvPr>
            <p:ph type="sldNum" sz="quarter" idx="12"/>
          </p:nvPr>
        </p:nvSpPr>
        <p:spPr/>
        <p:txBody>
          <a:bodyPr/>
          <a:lstStyle>
            <a:lvl1pPr>
              <a:defRPr/>
            </a:lvl1pPr>
          </a:lstStyle>
          <a:p>
            <a:fld id="{B68E3BA3-9410-46EE-9C7D-D27150F5E26A}" type="slidenum">
              <a:rPr lang="en-US" altLang="es-VE"/>
              <a:pPr/>
              <a:t>‹Nº›</a:t>
            </a:fld>
            <a:endParaRPr lang="en-US" altLang="es-VE"/>
          </a:p>
        </p:txBody>
      </p:sp>
    </p:spTree>
    <p:extLst>
      <p:ext uri="{BB962C8B-B14F-4D97-AF65-F5344CB8AC3E}">
        <p14:creationId xmlns:p14="http://schemas.microsoft.com/office/powerpoint/2010/main" val="333216083"/>
      </p:ext>
    </p:extLst>
  </p:cSld>
  <p:clrMapOvr>
    <a:masterClrMapping/>
  </p:clrMapOvr>
  <mc:AlternateContent xmlns:mc="http://schemas.openxmlformats.org/markup-compatibility/2006" xmlns:p14="http://schemas.microsoft.com/office/powerpoint/2010/main">
    <mc:Choice Requires="p14">
      <p:transition spd="slow" p14:dur="2500" advTm="91">
        <p:split orient="vert"/>
      </p:transition>
    </mc:Choice>
    <mc:Fallback xmlns="">
      <p:transition spd="slow" advTm="91">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3" name="12 Marcador de posición de imagen"/>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s-ES" noProof="0" dirty="0" smtClean="0"/>
              <a:t>Haga clic en el icono para agregar una imagen</a:t>
            </a:r>
            <a:endParaRPr lang="en-US" noProof="0" dirty="0"/>
          </a:p>
        </p:txBody>
      </p:sp>
      <p:sp>
        <p:nvSpPr>
          <p:cNvPr id="17" name="16 Título"/>
          <p:cNvSpPr>
            <a:spLocks noGrp="1"/>
          </p:cNvSpPr>
          <p:nvPr>
            <p:ph type="title"/>
          </p:nvPr>
        </p:nvSpPr>
        <p:spPr>
          <a:xfrm>
            <a:off x="381000" y="4993760"/>
            <a:ext cx="5867400" cy="522288"/>
          </a:xfrm>
        </p:spPr>
        <p:txBody>
          <a:bodyPr/>
          <a:lstStyle>
            <a:lvl1pPr algn="l">
              <a:buNone/>
              <a:defRPr sz="2000" b="1"/>
            </a:lvl1pPr>
          </a:lstStyle>
          <a:p>
            <a:r>
              <a:rPr lang="es-ES" smtClean="0"/>
              <a:t>Haga clic para modificar el estilo de título del patrón</a:t>
            </a:r>
            <a:endParaRPr lang="en-US"/>
          </a:p>
        </p:txBody>
      </p:sp>
      <p:sp>
        <p:nvSpPr>
          <p:cNvPr id="26" name="25 Marcador de texto"/>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s-ES" smtClean="0"/>
              <a:t>Haga clic para modificar el estilo de texto del patrón</a:t>
            </a:r>
          </a:p>
        </p:txBody>
      </p:sp>
      <p:sp>
        <p:nvSpPr>
          <p:cNvPr id="5" name="6 Marcador de fecha"/>
          <p:cNvSpPr>
            <a:spLocks noGrp="1"/>
          </p:cNvSpPr>
          <p:nvPr>
            <p:ph type="dt" sz="half" idx="10"/>
          </p:nvPr>
        </p:nvSpPr>
        <p:spPr/>
        <p:txBody>
          <a:bodyPr/>
          <a:lstStyle>
            <a:lvl1pPr>
              <a:defRPr/>
            </a:lvl1pPr>
          </a:lstStyle>
          <a:p>
            <a:pPr>
              <a:defRPr/>
            </a:pPr>
            <a:fld id="{B6F67DC4-A3B1-4F0A-A33D-CE574D244798}" type="datetime1">
              <a:rPr lang="en-US"/>
              <a:pPr>
                <a:defRPr/>
              </a:pPr>
              <a:t>7/21/2018</a:t>
            </a:fld>
            <a:endParaRPr lang="en-US" dirty="0"/>
          </a:p>
        </p:txBody>
      </p:sp>
      <p:sp>
        <p:nvSpPr>
          <p:cNvPr id="6" name="4 Marcador de pie de página"/>
          <p:cNvSpPr>
            <a:spLocks noGrp="1"/>
          </p:cNvSpPr>
          <p:nvPr>
            <p:ph type="ftr" sz="quarter" idx="11"/>
          </p:nvPr>
        </p:nvSpPr>
        <p:spPr/>
        <p:txBody>
          <a:bodyPr/>
          <a:lstStyle>
            <a:lvl1pPr>
              <a:defRPr/>
            </a:lvl1pPr>
          </a:lstStyle>
          <a:p>
            <a:pPr>
              <a:defRPr/>
            </a:pPr>
            <a:r>
              <a:rPr lang="en-US"/>
              <a:t>Haffar  K   y Cornieles D</a:t>
            </a:r>
            <a:endParaRPr lang="en-US" dirty="0"/>
          </a:p>
        </p:txBody>
      </p:sp>
      <p:sp>
        <p:nvSpPr>
          <p:cNvPr id="7" name="30 Marcador de número de diapositiva"/>
          <p:cNvSpPr>
            <a:spLocks noGrp="1"/>
          </p:cNvSpPr>
          <p:nvPr>
            <p:ph type="sldNum" sz="quarter" idx="12"/>
          </p:nvPr>
        </p:nvSpPr>
        <p:spPr/>
        <p:txBody>
          <a:bodyPr/>
          <a:lstStyle>
            <a:lvl1pPr>
              <a:defRPr/>
            </a:lvl1pPr>
          </a:lstStyle>
          <a:p>
            <a:fld id="{FD95F84A-71BB-44BC-A2CA-442F4872320D}" type="slidenum">
              <a:rPr lang="en-US" altLang="es-VE"/>
              <a:pPr/>
              <a:t>‹Nº›</a:t>
            </a:fld>
            <a:endParaRPr lang="en-US" altLang="es-VE"/>
          </a:p>
        </p:txBody>
      </p:sp>
    </p:spTree>
    <p:extLst>
      <p:ext uri="{BB962C8B-B14F-4D97-AF65-F5344CB8AC3E}">
        <p14:creationId xmlns:p14="http://schemas.microsoft.com/office/powerpoint/2010/main" val="2474394656"/>
      </p:ext>
    </p:extLst>
  </p:cSld>
  <p:clrMapOvr>
    <a:masterClrMapping/>
  </p:clrMapOvr>
  <mc:AlternateContent xmlns:mc="http://schemas.openxmlformats.org/markup-compatibility/2006" xmlns:p14="http://schemas.microsoft.com/office/powerpoint/2010/main">
    <mc:Choice Requires="p14">
      <p:transition spd="slow" p14:dur="2500" advTm="91">
        <p:split orient="vert"/>
      </p:transition>
    </mc:Choice>
    <mc:Fallback xmlns="">
      <p:transition spd="slow" advTm="91">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1029" name="7 Marcador de texto"/>
          <p:cNvSpPr>
            <a:spLocks noGrp="1"/>
          </p:cNvSpPr>
          <p:nvPr>
            <p:ph type="body" idx="1"/>
          </p:nvPr>
        </p:nvSpPr>
        <p:spPr bwMode="auto">
          <a:xfrm>
            <a:off x="304800" y="1554163"/>
            <a:ext cx="8686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VE" smtClean="0"/>
              <a:t>Haga clic para modificar el estilo de texto del patrón</a:t>
            </a:r>
          </a:p>
          <a:p>
            <a:pPr lvl="1"/>
            <a:r>
              <a:rPr lang="es-ES" altLang="es-VE" smtClean="0"/>
              <a:t>Segundo nivel</a:t>
            </a:r>
          </a:p>
          <a:p>
            <a:pPr lvl="2"/>
            <a:r>
              <a:rPr lang="es-ES" altLang="es-VE" smtClean="0"/>
              <a:t>Tercer nivel</a:t>
            </a:r>
          </a:p>
          <a:p>
            <a:pPr lvl="3"/>
            <a:r>
              <a:rPr lang="es-ES" altLang="es-VE" smtClean="0"/>
              <a:t>Cuarto nivel</a:t>
            </a:r>
          </a:p>
          <a:p>
            <a:pPr lvl="4"/>
            <a:r>
              <a:rPr lang="es-ES" altLang="es-VE" smtClean="0"/>
              <a:t>Quinto nivel</a:t>
            </a:r>
            <a:endParaRPr lang="en-US" altLang="es-VE" smtClean="0"/>
          </a:p>
        </p:txBody>
      </p:sp>
      <p:sp>
        <p:nvSpPr>
          <p:cNvPr id="11" name="10 Marcador de fecha"/>
          <p:cNvSpPr>
            <a:spLocks noGrp="1"/>
          </p:cNvSpPr>
          <p:nvPr>
            <p:ph type="dt" sz="half" idx="2"/>
          </p:nvPr>
        </p:nvSpPr>
        <p:spPr>
          <a:xfrm>
            <a:off x="6477000" y="76200"/>
            <a:ext cx="2514600" cy="288925"/>
          </a:xfrm>
          <a:prstGeom prst="rect">
            <a:avLst/>
          </a:prstGeom>
        </p:spPr>
        <p:txBody>
          <a:bodyPr vert="horz"/>
          <a:lstStyle>
            <a:lvl1pPr algn="l" eaLnBrk="1" fontAlgn="auto" latinLnBrk="0" hangingPunct="1">
              <a:spcBef>
                <a:spcPts val="0"/>
              </a:spcBef>
              <a:spcAft>
                <a:spcPts val="0"/>
              </a:spcAft>
              <a:defRPr kumimoji="0" sz="1200">
                <a:solidFill>
                  <a:schemeClr val="accent1">
                    <a:shade val="75000"/>
                  </a:schemeClr>
                </a:solidFill>
                <a:latin typeface="+mn-lt"/>
                <a:cs typeface="+mn-cs"/>
              </a:defRPr>
            </a:lvl1pPr>
          </a:lstStyle>
          <a:p>
            <a:pPr>
              <a:defRPr/>
            </a:pPr>
            <a:fld id="{4030BB89-E0BC-4208-8986-37D6C596C0A3}" type="datetime1">
              <a:rPr lang="en-US"/>
              <a:pPr>
                <a:defRPr/>
              </a:pPr>
              <a:t>7/21/2018</a:t>
            </a:fld>
            <a:endParaRPr lang="en-US" dirty="0"/>
          </a:p>
        </p:txBody>
      </p:sp>
      <p:sp>
        <p:nvSpPr>
          <p:cNvPr id="28" name="27 Marcador de pie de página"/>
          <p:cNvSpPr>
            <a:spLocks noGrp="1"/>
          </p:cNvSpPr>
          <p:nvPr>
            <p:ph type="ftr" sz="quarter" idx="3"/>
          </p:nvPr>
        </p:nvSpPr>
        <p:spPr>
          <a:xfrm>
            <a:off x="3124200" y="76200"/>
            <a:ext cx="3352800" cy="288925"/>
          </a:xfrm>
          <a:prstGeom prst="rect">
            <a:avLst/>
          </a:prstGeom>
        </p:spPr>
        <p:txBody>
          <a:bodyPr vert="horz"/>
          <a:lstStyle>
            <a:lvl1pPr algn="r" eaLnBrk="1" fontAlgn="auto" latinLnBrk="0" hangingPunct="1">
              <a:spcBef>
                <a:spcPts val="0"/>
              </a:spcBef>
              <a:spcAft>
                <a:spcPts val="0"/>
              </a:spcAft>
              <a:defRPr kumimoji="0" sz="1200">
                <a:solidFill>
                  <a:schemeClr val="accent1">
                    <a:shade val="75000"/>
                  </a:schemeClr>
                </a:solidFill>
                <a:latin typeface="+mn-lt"/>
                <a:cs typeface="+mn-cs"/>
              </a:defRPr>
            </a:lvl1pPr>
          </a:lstStyle>
          <a:p>
            <a:pPr>
              <a:defRPr/>
            </a:pPr>
            <a:r>
              <a:rPr lang="en-US"/>
              <a:t>Haffar  K   y Cornieles D</a:t>
            </a:r>
            <a:endParaRPr lang="en-US" dirty="0"/>
          </a:p>
        </p:txBody>
      </p:sp>
      <p:sp>
        <p:nvSpPr>
          <p:cNvPr id="5" name="4 Marcador de número de diapositiva"/>
          <p:cNvSpPr>
            <a:spLocks noGrp="1"/>
          </p:cNvSpPr>
          <p:nvPr>
            <p:ph type="sldNum" sz="quarter" idx="4"/>
          </p:nvPr>
        </p:nvSpPr>
        <p:spPr>
          <a:xfrm>
            <a:off x="8229600" y="6477000"/>
            <a:ext cx="762000" cy="24447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D38E27"/>
                </a:solidFill>
              </a:defRPr>
            </a:lvl1pPr>
          </a:lstStyle>
          <a:p>
            <a:fld id="{19E05517-DF7A-4B2C-B9AD-7C5D81208499}" type="slidenum">
              <a:rPr lang="en-US" altLang="es-VE"/>
              <a:pPr/>
              <a:t>‹Nº›</a:t>
            </a:fld>
            <a:endParaRPr lang="en-US" altLang="es-VE"/>
          </a:p>
        </p:txBody>
      </p:sp>
      <p:sp>
        <p:nvSpPr>
          <p:cNvPr id="10" name="9 Marcador de título"/>
          <p:cNvSpPr>
            <a:spLocks noGrp="1"/>
          </p:cNvSpPr>
          <p:nvPr>
            <p:ph type="title"/>
          </p:nvPr>
        </p:nvSpPr>
        <p:spPr>
          <a:xfrm>
            <a:off x="304800" y="457200"/>
            <a:ext cx="8686800" cy="838200"/>
          </a:xfrm>
          <a:prstGeom prst="rect">
            <a:avLst/>
          </a:prstGeom>
        </p:spPr>
        <p:txBody>
          <a:bodyPr vert="horz" anchor="ctr">
            <a:normAutofit/>
          </a:bodyPr>
          <a:lstStyle/>
          <a:p>
            <a:r>
              <a:rPr lang="es-ES" smtClean="0"/>
              <a:t>Haga clic para modificar el estilo de título del patrón</a:t>
            </a:r>
            <a:endParaRPr lang="en-US"/>
          </a:p>
        </p:txBody>
      </p:sp>
      <p:sp>
        <p:nvSpPr>
          <p:cNvPr id="9" name="8 Conector recto"/>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12" name="11 Conector recto"/>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Tree>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0" r:id="rId4"/>
    <p:sldLayoutId id="2147484026" r:id="rId5"/>
    <p:sldLayoutId id="2147484021" r:id="rId6"/>
    <p:sldLayoutId id="2147484027" r:id="rId7"/>
    <p:sldLayoutId id="2147484028" r:id="rId8"/>
    <p:sldLayoutId id="2147484029" r:id="rId9"/>
    <p:sldLayoutId id="2147484022" r:id="rId10"/>
    <p:sldLayoutId id="2147484030" r:id="rId11"/>
  </p:sldLayoutIdLst>
  <mc:AlternateContent xmlns:mc="http://schemas.openxmlformats.org/markup-compatibility/2006" xmlns:p14="http://schemas.microsoft.com/office/powerpoint/2010/main">
    <mc:Choice Requires="p14">
      <p:transition spd="slow" p14:dur="2500" advTm="91">
        <p:split orient="vert"/>
      </p:transition>
    </mc:Choice>
    <mc:Fallback xmlns="">
      <p:transition spd="slow" advTm="91">
        <p:split orient="vert"/>
      </p:transition>
    </mc:Fallback>
  </mc:AlternateContent>
  <p:hf hdr="0"/>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anose="05020102010507070707"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anose="05020102010507070707"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anose="05020102010507070707"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hyperlink" Target="http://www.google.com/search?q=figuras+de+origami&amp;client=firefox-b-ab&amp;tbm=isch&amp;source=iu&amp;ictx=1&amp;fir=LTb1S6-961SdlM:,rwm4df6beViRvM," TargetMode="External"/><Relationship Id="rId2" Type="http://schemas.microsoft.com/office/2007/relationships/media" Target="../media/media10.m4a"/><Relationship Id="rId1" Type="http://schemas.openxmlformats.org/officeDocument/2006/relationships/audio" Target="NULL" TargetMode="External"/><Relationship Id="rId6" Type="http://schemas.openxmlformats.org/officeDocument/2006/relationships/image" Target="../media/image10.jpeg"/><Relationship Id="rId5" Type="http://schemas.openxmlformats.org/officeDocument/2006/relationships/image" Target="../media/image8.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microsoft.com/office/2007/relationships/media" Target="../media/media11.m4a"/><Relationship Id="rId1" Type="http://schemas.openxmlformats.org/officeDocument/2006/relationships/audio" Target="NULL" TargetMode="External"/><Relationship Id="rId6" Type="http://schemas.openxmlformats.org/officeDocument/2006/relationships/image" Target="../media/image11.jpeg"/><Relationship Id="rId5" Type="http://schemas.openxmlformats.org/officeDocument/2006/relationships/image" Target="../media/image8.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microsoft.com/office/2007/relationships/media" Target="../media/media12.m4a"/><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3.m4a"/><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8.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microsoft.com/office/2007/relationships/media" Target="../media/media14.m4a"/><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image" Target="../media/image8.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microsoft.com/office/2007/relationships/media" Target="../media/media15.m4a"/><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8.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6.m4a"/><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7.xml"/><Relationship Id="rId7" Type="http://schemas.openxmlformats.org/officeDocument/2006/relationships/image" Target="../media/image17.png"/><Relationship Id="rId2" Type="http://schemas.microsoft.com/office/2007/relationships/media" Target="../media/media17.m4a"/><Relationship Id="rId1" Type="http://schemas.openxmlformats.org/officeDocument/2006/relationships/audio" Target="NULL" TargetMode="External"/><Relationship Id="rId6" Type="http://schemas.openxmlformats.org/officeDocument/2006/relationships/image" Target="../media/image16.png"/><Relationship Id="rId11" Type="http://schemas.openxmlformats.org/officeDocument/2006/relationships/image" Target="../media/image6.png"/><Relationship Id="rId5" Type="http://schemas.openxmlformats.org/officeDocument/2006/relationships/image" Target="../media/image8.jpeg"/><Relationship Id="rId10" Type="http://schemas.openxmlformats.org/officeDocument/2006/relationships/image" Target="../media/image20.png"/><Relationship Id="rId4" Type="http://schemas.openxmlformats.org/officeDocument/2006/relationships/notesSlide" Target="../notesSlides/notesSlide17.xml"/><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8.m4a"/><Relationship Id="rId1" Type="http://schemas.openxmlformats.org/officeDocument/2006/relationships/audio" Target="NULL" TargetMode="Externa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microsoft.com/office/2007/relationships/media" Target="../media/media19.amr"/><Relationship Id="rId1" Type="http://schemas.openxmlformats.org/officeDocument/2006/relationships/audio" Target="NULL" TargetMode="Externa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hyperlink" Target="mailto:dlcornieles22@Gmail.com" TargetMode="External"/><Relationship Id="rId5" Type="http://schemas.openxmlformats.org/officeDocument/2006/relationships/image" Target="../media/image8.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8.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6.m4a"/><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8.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8.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microsoft.com/office/2007/relationships/media" Target="../media/media8.m4a"/><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9.m4a"/><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8.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VE" dirty="0" smtClean="0"/>
              <a:t>Proyecto: El  Origami  y la  matemática</a:t>
            </a:r>
            <a:endParaRPr lang="es-VE" dirty="0"/>
          </a:p>
        </p:txBody>
      </p:sp>
      <p:pic>
        <p:nvPicPr>
          <p:cNvPr id="7" name="Marcador de contenido 6"/>
          <p:cNvPicPr>
            <a:picLocks noGrp="1" noChangeAspect="1"/>
          </p:cNvPicPr>
          <p:nvPr>
            <p:ph idx="1"/>
          </p:nvPr>
        </p:nvPicPr>
        <p:blipFill>
          <a:blip r:embed="rId5"/>
          <a:stretch>
            <a:fillRect/>
          </a:stretch>
        </p:blipFill>
        <p:spPr>
          <a:xfrm>
            <a:off x="119020" y="1295400"/>
            <a:ext cx="8869405" cy="4989041"/>
          </a:xfrm>
          <a:prstGeom prst="rect">
            <a:avLst/>
          </a:prstGeom>
          <a:ln>
            <a:noFill/>
          </a:ln>
          <a:effectLst>
            <a:softEdge rad="112500"/>
          </a:effectLst>
        </p:spPr>
      </p:pic>
      <p:sp>
        <p:nvSpPr>
          <p:cNvPr id="4" name="Marcador de fecha 3"/>
          <p:cNvSpPr>
            <a:spLocks noGrp="1"/>
          </p:cNvSpPr>
          <p:nvPr>
            <p:ph type="dt" sz="half" idx="10"/>
          </p:nvPr>
        </p:nvSpPr>
        <p:spPr/>
        <p:txBody>
          <a:bodyPr/>
          <a:lstStyle/>
          <a:p>
            <a:pPr>
              <a:defRPr/>
            </a:pPr>
            <a:fld id="{9558A716-154F-4EB7-862D-36B50666660C}" type="datetime1">
              <a:rPr lang="en-US" smtClean="0"/>
              <a:pPr>
                <a:defRPr/>
              </a:pPr>
              <a:t>7/21/2018</a:t>
            </a:fld>
            <a:endParaRPr lang="en-US" dirty="0"/>
          </a:p>
        </p:txBody>
      </p:sp>
      <p:sp>
        <p:nvSpPr>
          <p:cNvPr id="5" name="Marcador de pie de página 4"/>
          <p:cNvSpPr>
            <a:spLocks noGrp="1"/>
          </p:cNvSpPr>
          <p:nvPr>
            <p:ph type="ftr" sz="quarter" idx="11"/>
          </p:nvPr>
        </p:nvSpPr>
        <p:spPr/>
        <p:txBody>
          <a:bodyPr/>
          <a:lstStyle/>
          <a:p>
            <a:pPr>
              <a:defRPr/>
            </a:pPr>
            <a:r>
              <a:rPr lang="en-US" smtClean="0"/>
              <a:t>Haffar  K   y Cornieles D</a:t>
            </a:r>
            <a:endParaRPr lang="en-US" dirty="0"/>
          </a:p>
        </p:txBody>
      </p:sp>
      <p:sp>
        <p:nvSpPr>
          <p:cNvPr id="6" name="Marcador de número de diapositiva 5"/>
          <p:cNvSpPr>
            <a:spLocks noGrp="1"/>
          </p:cNvSpPr>
          <p:nvPr>
            <p:ph type="sldNum" sz="quarter" idx="12"/>
          </p:nvPr>
        </p:nvSpPr>
        <p:spPr/>
        <p:txBody>
          <a:bodyPr/>
          <a:lstStyle/>
          <a:p>
            <a:fld id="{04F0D8B4-D176-496B-B753-CE23762C097F}" type="slidenum">
              <a:rPr lang="en-US" altLang="es-VE" smtClean="0"/>
              <a:pPr/>
              <a:t>1</a:t>
            </a:fld>
            <a:endParaRPr lang="en-US" altLang="es-VE"/>
          </a:p>
        </p:txBody>
      </p:sp>
      <p:pic>
        <p:nvPicPr>
          <p:cNvPr id="8" name="Marcador de contenido 6"/>
          <p:cNvPicPr>
            <a:picLocks noChangeAspect="1"/>
          </p:cNvPicPr>
          <p:nvPr/>
        </p:nvPicPr>
        <p:blipFill>
          <a:blip r:embed="rId5"/>
          <a:stretch>
            <a:fillRect/>
          </a:stretch>
        </p:blipFill>
        <p:spPr bwMode="auto">
          <a:xfrm>
            <a:off x="264907" y="1390092"/>
            <a:ext cx="8869405" cy="4989041"/>
          </a:xfrm>
          <a:prstGeom prst="rect">
            <a:avLst/>
          </a:prstGeom>
          <a:noFill/>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Lamina uno">
            <a:hlinkClick r:id="" action="ppaction://media"/>
          </p:cNvPr>
          <p:cNvPicPr>
            <a:picLocks noChangeAspect="1"/>
          </p:cNvPicPr>
          <p:nvPr>
            <a:audioFile r:link="rId1"/>
            <p:extLst>
              <p:ext uri="{DAA4B4D4-6D71-4841-9C94-3DE7FCFB9230}">
                <p14:media xmlns:p14="http://schemas.microsoft.com/office/powerpoint/2010/main" r:embed="rId2">
                  <p14:trim st="2981"/>
                </p14:media>
              </p:ext>
            </p:extLst>
          </p:nvPr>
        </p:nvPicPr>
        <p:blipFill>
          <a:blip r:embed="rId6"/>
          <a:stretch>
            <a:fillRect/>
          </a:stretch>
        </p:blipFill>
        <p:spPr>
          <a:xfrm>
            <a:off x="827584" y="5674841"/>
            <a:ext cx="609600" cy="609600"/>
          </a:xfrm>
          <a:prstGeom prst="rect">
            <a:avLst/>
          </a:prstGeom>
        </p:spPr>
      </p:pic>
    </p:spTree>
    <p:extLst>
      <p:ext uri="{BB962C8B-B14F-4D97-AF65-F5344CB8AC3E}">
        <p14:creationId xmlns:p14="http://schemas.microsoft.com/office/powerpoint/2010/main" val="3602005015"/>
      </p:ext>
    </p:extLst>
  </p:cSld>
  <p:clrMapOvr>
    <a:masterClrMapping/>
  </p:clrMapOvr>
  <mc:AlternateContent xmlns:mc="http://schemas.openxmlformats.org/markup-compatibility/2006" xmlns:p14="http://schemas.microsoft.com/office/powerpoint/2010/main">
    <mc:Choice Requires="p14">
      <p:transition spd="slow" p14:dur="2500" advTm="8338">
        <p:split orient="vert"/>
      </p:transition>
    </mc:Choice>
    <mc:Fallback xmlns="">
      <p:transition spd="slow" advTm="8338">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82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IDALIA\Desktop\UCV.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13" y="260350"/>
            <a:ext cx="1223962"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p:nvPr/>
        </p:nvSpPr>
        <p:spPr>
          <a:xfrm>
            <a:off x="2915816" y="548680"/>
            <a:ext cx="4788322" cy="5355312"/>
          </a:xfrm>
          <a:prstGeom prst="rect">
            <a:avLst/>
          </a:prstGeom>
          <a:solidFill>
            <a:schemeClr val="accent2">
              <a:lumMod val="60000"/>
              <a:lumOff val="4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fontAlgn="auto">
              <a:spcBef>
                <a:spcPts val="0"/>
              </a:spcBef>
              <a:spcAft>
                <a:spcPts val="0"/>
              </a:spcAft>
              <a:defRPr/>
            </a:pPr>
            <a:r>
              <a:rPr lang="es-VE" dirty="0"/>
              <a:t>La palabra origami significa doblar papel. "Aunque China y Japón se pelean por quién inventó el origami, todo indica que sus orígenes estaban en China y se trasladaron a Japón. No obstante, el español Vicente Palacios </a:t>
            </a:r>
            <a:r>
              <a:rPr lang="es-VE" dirty="0" smtClean="0"/>
              <a:t>cuando dijo </a:t>
            </a:r>
            <a:r>
              <a:rPr lang="es-VE" dirty="0"/>
              <a:t>que el origami se creó en España y se extendió al resto del </a:t>
            </a:r>
            <a:r>
              <a:rPr lang="es-VE" dirty="0" smtClean="0"/>
              <a:t>mundo, lo hace fundamentado en que la figura  llamada pajarita española no se conocía en China  ni en Japón. Adicionalmente en un cuadro al óleo del renacimiento aparece  la  figura del barquito de papel, que  no se conocía en aquellos países . </a:t>
            </a:r>
            <a:r>
              <a:rPr lang="es-VE" dirty="0"/>
              <a:t>Según Palacios, los libros y dibujos </a:t>
            </a:r>
            <a:r>
              <a:rPr lang="es-VE" dirty="0" smtClean="0"/>
              <a:t>ilustrados </a:t>
            </a:r>
            <a:r>
              <a:rPr lang="es-VE" dirty="0"/>
              <a:t>prueban que los europeos fueron los primeros en el diseño de la figura de la pajarita </a:t>
            </a:r>
            <a:r>
              <a:rPr lang="es-VE" dirty="0" smtClean="0"/>
              <a:t>española y  </a:t>
            </a:r>
            <a:r>
              <a:rPr lang="es-VE" dirty="0"/>
              <a:t>desde la edad media</a:t>
            </a:r>
            <a:r>
              <a:rPr lang="es-VE" dirty="0" smtClean="0"/>
              <a:t>". Ello nos permite  pensar que dicho arte   apareció en muchas regiones del mundo en diferentes  épocas.</a:t>
            </a:r>
            <a:endParaRPr lang="es-VE" dirty="0"/>
          </a:p>
          <a:p>
            <a:pPr algn="just" fontAlgn="auto">
              <a:spcBef>
                <a:spcPts val="0"/>
              </a:spcBef>
              <a:spcAft>
                <a:spcPts val="0"/>
              </a:spcAft>
              <a:defRPr/>
            </a:pPr>
            <a:endParaRPr lang="es-VE" dirty="0"/>
          </a:p>
        </p:txBody>
      </p:sp>
      <p:pic>
        <p:nvPicPr>
          <p:cNvPr id="18436" name="Picture 2" descr="Resultado de imagen para figuras de origam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859338"/>
            <a:ext cx="2663825"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7 Rectángulo"/>
          <p:cNvSpPr>
            <a:spLocks noChangeArrowheads="1"/>
          </p:cNvSpPr>
          <p:nvPr/>
        </p:nvSpPr>
        <p:spPr bwMode="auto">
          <a:xfrm>
            <a:off x="2663825" y="6092825"/>
            <a:ext cx="51593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eaLnBrk="0" hangingPunct="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eaLnBrk="0" hangingPunct="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eaLnBrk="0" hangingPunct="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eaLnBrk="0" hangingPunct="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eaLnBrk="1" hangingPunct="1">
              <a:spcBef>
                <a:spcPct val="0"/>
              </a:spcBef>
              <a:buClrTx/>
              <a:buSzTx/>
              <a:buFontTx/>
              <a:buNone/>
            </a:pPr>
            <a:r>
              <a:rPr lang="es-VE" altLang="es-VE" sz="800">
                <a:solidFill>
                  <a:schemeClr val="tx1"/>
                </a:solidFill>
              </a:rPr>
              <a:t>https://</a:t>
            </a:r>
            <a:r>
              <a:rPr lang="es-VE" altLang="es-VE" sz="800">
                <a:solidFill>
                  <a:schemeClr val="tx1"/>
                </a:solidFill>
                <a:hlinkClick r:id="rId7"/>
              </a:rPr>
              <a:t>www.google.com/search?q=figuras+de+origami&amp;client=firefox-b-ab&amp;tbm=isch&amp;source=iu&amp;ictx=1&amp;fir=LTb1S6-961SdlM%253A%252Crwm4df6beViRvM%252C</a:t>
            </a:r>
            <a:r>
              <a:rPr lang="es-VE" altLang="es-VE" sz="800">
                <a:solidFill>
                  <a:schemeClr val="tx1"/>
                </a:solidFill>
              </a:rPr>
              <a:t>_&amp;usg=__dpVEHRLu9IOMkcHxMsspk_cj8aA%3D&amp;sa=X&amp;ved=0ahUKEwj6sOfay4DcAhVQaq0KHRl2CqYQ9QEIKjAB&amp;biw=1268&amp;bih=880#imgrc=LTb1S6-961SdlM:</a:t>
            </a:r>
          </a:p>
        </p:txBody>
      </p:sp>
      <p:sp>
        <p:nvSpPr>
          <p:cNvPr id="9" name="8 Marcador de fecha"/>
          <p:cNvSpPr>
            <a:spLocks noGrp="1"/>
          </p:cNvSpPr>
          <p:nvPr>
            <p:ph type="dt" sz="quarter" idx="10"/>
          </p:nvPr>
        </p:nvSpPr>
        <p:spPr/>
        <p:txBody>
          <a:bodyPr/>
          <a:lstStyle/>
          <a:p>
            <a:pPr>
              <a:defRPr/>
            </a:pPr>
            <a:fld id="{CB4F1741-8ECE-480D-960B-703D0B09F8EC}" type="datetime1">
              <a:rPr lang="en-US"/>
              <a:pPr>
                <a:defRPr/>
              </a:pPr>
              <a:t>7/21/2018</a:t>
            </a:fld>
            <a:endParaRPr lang="en-US"/>
          </a:p>
        </p:txBody>
      </p:sp>
      <p:sp>
        <p:nvSpPr>
          <p:cNvPr id="10" name="9 Marcador de pie de página"/>
          <p:cNvSpPr>
            <a:spLocks noGrp="1"/>
          </p:cNvSpPr>
          <p:nvPr>
            <p:ph type="ftr" sz="quarter" idx="11"/>
          </p:nvPr>
        </p:nvSpPr>
        <p:spPr/>
        <p:txBody>
          <a:bodyPr/>
          <a:lstStyle/>
          <a:p>
            <a:pPr>
              <a:defRPr/>
            </a:pPr>
            <a:r>
              <a:rPr lang="en-US"/>
              <a:t>Haffar  K   y Cornieles D</a:t>
            </a:r>
            <a:endParaRPr lang="en-US" dirty="0"/>
          </a:p>
        </p:txBody>
      </p:sp>
      <p:sp>
        <p:nvSpPr>
          <p:cNvPr id="11" name="10 Marcador de número de diapositiva"/>
          <p:cNvSpPr>
            <a:spLocks noGrp="1"/>
          </p:cNvSpPr>
          <p:nvPr>
            <p:ph type="sldNum" sz="quarter" idx="12"/>
          </p:nvPr>
        </p:nvSpPr>
        <p:spPr/>
        <p:txBody>
          <a:bodyPr/>
          <a:lstStyle>
            <a:lvl1pPr eaLnBrk="0" hangingPunct="0">
              <a:defRPr>
                <a:solidFill>
                  <a:schemeClr val="tx1"/>
                </a:solidFill>
                <a:latin typeface="Franklin Gothic Book" panose="020B0503020102020204" pitchFamily="34" charset="0"/>
                <a:cs typeface="Arial" panose="020B0604020202020204" pitchFamily="34" charset="0"/>
              </a:defRPr>
            </a:lvl1pPr>
            <a:lvl2pPr marL="742950" indent="-285750" eaLnBrk="0" hangingPunct="0">
              <a:defRPr>
                <a:solidFill>
                  <a:schemeClr val="tx1"/>
                </a:solidFill>
                <a:latin typeface="Franklin Gothic Book" panose="020B0503020102020204" pitchFamily="34" charset="0"/>
                <a:cs typeface="Arial" panose="020B0604020202020204" pitchFamily="34" charset="0"/>
              </a:defRPr>
            </a:lvl2pPr>
            <a:lvl3pPr marL="1143000" indent="-228600" eaLnBrk="0" hangingPunct="0">
              <a:defRPr>
                <a:solidFill>
                  <a:schemeClr val="tx1"/>
                </a:solidFill>
                <a:latin typeface="Franklin Gothic Book" panose="020B0503020102020204" pitchFamily="34" charset="0"/>
                <a:cs typeface="Arial" panose="020B0604020202020204" pitchFamily="34" charset="0"/>
              </a:defRPr>
            </a:lvl3pPr>
            <a:lvl4pPr marL="1600200" indent="-228600" eaLnBrk="0" hangingPunct="0">
              <a:defRPr>
                <a:solidFill>
                  <a:schemeClr val="tx1"/>
                </a:solidFill>
                <a:latin typeface="Franklin Gothic Book" panose="020B0503020102020204" pitchFamily="34" charset="0"/>
                <a:cs typeface="Arial" panose="020B0604020202020204" pitchFamily="34" charset="0"/>
              </a:defRPr>
            </a:lvl4pPr>
            <a:lvl5pPr marL="2057400" indent="-228600" eaLnBrk="0" hangingPunct="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eaLnBrk="1" hangingPunct="1"/>
            <a:fld id="{E9C72473-14B6-4174-9D7C-B104D3726788}" type="slidenum">
              <a:rPr lang="en-US" altLang="es-VE">
                <a:solidFill>
                  <a:srgbClr val="D38E27"/>
                </a:solidFill>
              </a:rPr>
              <a:pPr eaLnBrk="1" hangingPunct="1"/>
              <a:t>10</a:t>
            </a:fld>
            <a:endParaRPr lang="en-US" altLang="es-VE">
              <a:solidFill>
                <a:srgbClr val="D38E27"/>
              </a:solidFill>
            </a:endParaRPr>
          </a:p>
        </p:txBody>
      </p:sp>
      <p:pic>
        <p:nvPicPr>
          <p:cNvPr id="2" name="Lamina10">
            <a:hlinkClick r:id="" action="ppaction://media"/>
          </p:cNvPr>
          <p:cNvPicPr>
            <a:picLocks noChangeAspect="1"/>
          </p:cNvPicPr>
          <p:nvPr>
            <a:audioFile r:link="rId1"/>
            <p:extLst>
              <p:ext uri="{DAA4B4D4-6D71-4841-9C94-3DE7FCFB9230}">
                <p14:media xmlns:p14="http://schemas.microsoft.com/office/powerpoint/2010/main" r:embed="rId2">
                  <p14:trim st="930" end="1541"/>
                </p14:media>
              </p:ext>
            </p:extLst>
          </p:nvPr>
        </p:nvPicPr>
        <p:blipFill>
          <a:blip r:embed="rId8"/>
          <a:stretch>
            <a:fillRect/>
          </a:stretch>
        </p:blipFill>
        <p:spPr>
          <a:xfrm>
            <a:off x="730314" y="3573016"/>
            <a:ext cx="609600" cy="609600"/>
          </a:xfrm>
          <a:prstGeom prst="rect">
            <a:avLst/>
          </a:prstGeom>
        </p:spPr>
      </p:pic>
    </p:spTree>
  </p:cSld>
  <p:clrMapOvr>
    <a:masterClrMapping/>
  </p:clrMapOvr>
  <p:transition spd="slow" advTm="50707">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5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IDALIA\Desktop\UCV.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13" y="260350"/>
            <a:ext cx="1223962"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p:nvPr/>
        </p:nvSpPr>
        <p:spPr>
          <a:xfrm>
            <a:off x="1979613" y="2060575"/>
            <a:ext cx="5165725" cy="2586038"/>
          </a:xfrm>
          <a:prstGeom prst="rect">
            <a:avLst/>
          </a:prstGeom>
          <a:solidFill>
            <a:schemeClr val="tx2">
              <a:lumMod val="60000"/>
              <a:lumOff val="40000"/>
            </a:schemeClr>
          </a:solidFill>
        </p:spPr>
        <p:style>
          <a:lnRef idx="2">
            <a:schemeClr val="accent1"/>
          </a:lnRef>
          <a:fillRef idx="1">
            <a:schemeClr val="lt1"/>
          </a:fillRef>
          <a:effectRef idx="0">
            <a:schemeClr val="accent1"/>
          </a:effectRef>
          <a:fontRef idx="minor">
            <a:schemeClr val="dk1"/>
          </a:fontRef>
        </p:style>
        <p:txBody>
          <a:bodyPr>
            <a:spAutoFit/>
          </a:bodyPr>
          <a:lstStyle/>
          <a:p>
            <a:pPr fontAlgn="auto">
              <a:spcBef>
                <a:spcPts val="0"/>
              </a:spcBef>
              <a:spcAft>
                <a:spcPts val="0"/>
              </a:spcAft>
              <a:defRPr/>
            </a:pPr>
            <a:endParaRPr lang="es-VE" dirty="0"/>
          </a:p>
          <a:p>
            <a:pPr fontAlgn="auto">
              <a:spcBef>
                <a:spcPts val="0"/>
              </a:spcBef>
              <a:spcAft>
                <a:spcPts val="0"/>
              </a:spcAft>
              <a:defRPr/>
            </a:pPr>
            <a:r>
              <a:rPr lang="es-VE" dirty="0"/>
              <a:t>En el transcurso del tiempo, el origami ha ido adquiriendo una base científica a </a:t>
            </a:r>
            <a:r>
              <a:rPr lang="es-VE" dirty="0" smtClean="0"/>
              <a:t>través de </a:t>
            </a:r>
            <a:r>
              <a:rPr lang="es-VE" dirty="0"/>
              <a:t>métodos geométricos y matemáticos, que atañen a su objeto de estudio, que son las figuras. En Italia y Japón se han realizado congresos mundiales en los cuales se han tratado temas relacionados como: "Los teoremas del origami", "El álgebra lineal y el origami" y "El diseño arquitectónico y el origami".</a:t>
            </a:r>
          </a:p>
        </p:txBody>
      </p:sp>
      <p:pic>
        <p:nvPicPr>
          <p:cNvPr id="19460" name="Picture 2" descr="https://encrypted-tbn0.gstatic.com/images?q=tbn:ANd9GcTy_LejnBi_L-clGOoheX3vdlm_43eHksZcx82IqS0D-Lmo1uzYI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50" y="5280025"/>
            <a:ext cx="1579563"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Marcador de fecha"/>
          <p:cNvSpPr>
            <a:spLocks noGrp="1"/>
          </p:cNvSpPr>
          <p:nvPr>
            <p:ph type="dt" sz="quarter" idx="10"/>
          </p:nvPr>
        </p:nvSpPr>
        <p:spPr/>
        <p:txBody>
          <a:bodyPr/>
          <a:lstStyle/>
          <a:p>
            <a:pPr>
              <a:defRPr/>
            </a:pPr>
            <a:fld id="{6834953F-3329-452B-9C9A-5034B713E803}" type="datetime1">
              <a:rPr lang="en-US"/>
              <a:pPr>
                <a:defRPr/>
              </a:pPr>
              <a:t>7/21/2018</a:t>
            </a:fld>
            <a:endParaRPr lang="en-US"/>
          </a:p>
        </p:txBody>
      </p:sp>
      <p:sp>
        <p:nvSpPr>
          <p:cNvPr id="6" name="5 Marcador de pie de página"/>
          <p:cNvSpPr>
            <a:spLocks noGrp="1"/>
          </p:cNvSpPr>
          <p:nvPr>
            <p:ph type="ftr" sz="quarter" idx="11"/>
          </p:nvPr>
        </p:nvSpPr>
        <p:spPr/>
        <p:txBody>
          <a:bodyPr/>
          <a:lstStyle/>
          <a:p>
            <a:pPr>
              <a:defRPr/>
            </a:pPr>
            <a:r>
              <a:rPr lang="en-US"/>
              <a:t>Haffar  K   y Cornieles D</a:t>
            </a:r>
            <a:endParaRPr lang="en-US" dirty="0"/>
          </a:p>
        </p:txBody>
      </p:sp>
      <p:sp>
        <p:nvSpPr>
          <p:cNvPr id="7" name="6 Marcador de número de diapositiva"/>
          <p:cNvSpPr>
            <a:spLocks noGrp="1"/>
          </p:cNvSpPr>
          <p:nvPr>
            <p:ph type="sldNum" sz="quarter" idx="12"/>
          </p:nvPr>
        </p:nvSpPr>
        <p:spPr/>
        <p:txBody>
          <a:bodyPr/>
          <a:lstStyle>
            <a:lvl1pPr eaLnBrk="0" hangingPunct="0">
              <a:defRPr>
                <a:solidFill>
                  <a:schemeClr val="tx1"/>
                </a:solidFill>
                <a:latin typeface="Franklin Gothic Book" panose="020B0503020102020204" pitchFamily="34" charset="0"/>
                <a:cs typeface="Arial" panose="020B0604020202020204" pitchFamily="34" charset="0"/>
              </a:defRPr>
            </a:lvl1pPr>
            <a:lvl2pPr marL="742950" indent="-285750" eaLnBrk="0" hangingPunct="0">
              <a:defRPr>
                <a:solidFill>
                  <a:schemeClr val="tx1"/>
                </a:solidFill>
                <a:latin typeface="Franklin Gothic Book" panose="020B0503020102020204" pitchFamily="34" charset="0"/>
                <a:cs typeface="Arial" panose="020B0604020202020204" pitchFamily="34" charset="0"/>
              </a:defRPr>
            </a:lvl2pPr>
            <a:lvl3pPr marL="1143000" indent="-228600" eaLnBrk="0" hangingPunct="0">
              <a:defRPr>
                <a:solidFill>
                  <a:schemeClr val="tx1"/>
                </a:solidFill>
                <a:latin typeface="Franklin Gothic Book" panose="020B0503020102020204" pitchFamily="34" charset="0"/>
                <a:cs typeface="Arial" panose="020B0604020202020204" pitchFamily="34" charset="0"/>
              </a:defRPr>
            </a:lvl3pPr>
            <a:lvl4pPr marL="1600200" indent="-228600" eaLnBrk="0" hangingPunct="0">
              <a:defRPr>
                <a:solidFill>
                  <a:schemeClr val="tx1"/>
                </a:solidFill>
                <a:latin typeface="Franklin Gothic Book" panose="020B0503020102020204" pitchFamily="34" charset="0"/>
                <a:cs typeface="Arial" panose="020B0604020202020204" pitchFamily="34" charset="0"/>
              </a:defRPr>
            </a:lvl4pPr>
            <a:lvl5pPr marL="2057400" indent="-228600" eaLnBrk="0" hangingPunct="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eaLnBrk="1" hangingPunct="1"/>
            <a:fld id="{C32B0236-8C3A-4AA9-AEF8-00DC7296F72C}" type="slidenum">
              <a:rPr lang="en-US" altLang="es-VE">
                <a:solidFill>
                  <a:srgbClr val="D38E27"/>
                </a:solidFill>
              </a:rPr>
              <a:pPr eaLnBrk="1" hangingPunct="1"/>
              <a:t>11</a:t>
            </a:fld>
            <a:endParaRPr lang="en-US" altLang="es-VE">
              <a:solidFill>
                <a:srgbClr val="D38E27"/>
              </a:solidFill>
            </a:endParaRPr>
          </a:p>
        </p:txBody>
      </p:sp>
      <p:pic>
        <p:nvPicPr>
          <p:cNvPr id="2" name="Voz 003">
            <a:hlinkClick r:id="" action="ppaction://media"/>
          </p:cNvPr>
          <p:cNvPicPr>
            <a:picLocks noChangeAspect="1"/>
          </p:cNvPicPr>
          <p:nvPr>
            <a:audioFile r:link="rId1"/>
            <p:extLst>
              <p:ext uri="{DAA4B4D4-6D71-4841-9C94-3DE7FCFB9230}">
                <p14:media xmlns:p14="http://schemas.microsoft.com/office/powerpoint/2010/main" r:embed="rId2">
                  <p14:trim st="1680" end="688"/>
                </p14:media>
              </p:ext>
            </p:extLst>
          </p:nvPr>
        </p:nvPicPr>
        <p:blipFill>
          <a:blip r:embed="rId7"/>
          <a:stretch>
            <a:fillRect/>
          </a:stretch>
        </p:blipFill>
        <p:spPr>
          <a:xfrm>
            <a:off x="7741156" y="5459412"/>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22982">
        <p:fade/>
      </p:transition>
    </mc:Choice>
    <mc:Fallback xmlns="">
      <p:transition spd="med" advTm="229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304800" y="3633788"/>
          <a:ext cx="8686800" cy="366712"/>
        </p:xfrm>
        <a:graphic>
          <a:graphicData uri="http://schemas.openxmlformats.org/drawingml/2006/table">
            <a:tbl>
              <a:tblPr/>
              <a:tblGrid>
                <a:gridCol w="4343400"/>
                <a:gridCol w="4343400"/>
              </a:tblGrid>
              <a:tr h="366712">
                <a:tc>
                  <a:txBody>
                    <a:bodyPr/>
                    <a:lstStyle/>
                    <a:p>
                      <a:endParaRPr lang="es-VE" sz="1800" dirty="0">
                        <a:effectLst/>
                      </a:endParaRPr>
                    </a:p>
                  </a:txBody>
                  <a:tcPr marT="45839" marB="45839" anchor="ctr">
                    <a:lnL>
                      <a:noFill/>
                    </a:lnL>
                    <a:lnR>
                      <a:noFill/>
                    </a:lnR>
                    <a:lnT>
                      <a:noFill/>
                    </a:lnT>
                    <a:lnB>
                      <a:noFill/>
                    </a:lnB>
                  </a:tcPr>
                </a:tc>
                <a:tc>
                  <a:txBody>
                    <a:bodyPr/>
                    <a:lstStyle/>
                    <a:p>
                      <a:endParaRPr lang="es-VE" sz="1800" dirty="0"/>
                    </a:p>
                  </a:txBody>
                  <a:tcPr marT="45839" marB="45839" anchor="ctr">
                    <a:lnL>
                      <a:noFill/>
                    </a:lnL>
                    <a:lnR>
                      <a:noFill/>
                    </a:lnR>
                    <a:lnT>
                      <a:noFill/>
                    </a:lnT>
                    <a:lnB>
                      <a:noFill/>
                    </a:lnB>
                  </a:tcPr>
                </a:tc>
              </a:tr>
            </a:tbl>
          </a:graphicData>
        </a:graphic>
      </p:graphicFrame>
      <p:pic>
        <p:nvPicPr>
          <p:cNvPr id="20485" name="Picture 2" descr="https://aprendiendomatematicas.com/wp-content/uploads/2012/03/imagesqtbnANd9GcSGn6YCj88VyDM_3_Mf51jetsn1JIqGE4ok7QsMSEoX3VRmsKm9mw.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92150"/>
            <a:ext cx="1782763"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3" descr="pez origam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4813" y="5084763"/>
            <a:ext cx="2552700"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p:nvPr/>
        </p:nvSpPr>
        <p:spPr>
          <a:xfrm>
            <a:off x="2286000" y="890588"/>
            <a:ext cx="4572000" cy="507682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just" fontAlgn="auto">
              <a:spcBef>
                <a:spcPts val="0"/>
              </a:spcBef>
              <a:spcAft>
                <a:spcPts val="0"/>
              </a:spcAft>
              <a:defRPr/>
            </a:pPr>
            <a:r>
              <a:rPr lang="es-VE" dirty="0">
                <a:latin typeface="+mn-lt"/>
                <a:cs typeface="+mn-cs"/>
              </a:rPr>
              <a:t>La papiroflexia, a la que podemos considerar como un arte, una ciencia y un entretenimiento, tiene una gran importancia en el aprendizaje de las matemáticas.  Para el matemático, la belleza de la papiroflexia está en su simple geometría. En cada trozo de papel hay patrones geométricos, combinaciones de ángulos y rectas que permiten a la hoja llegar a tener variadas e interesantes formas.</a:t>
            </a:r>
          </a:p>
          <a:p>
            <a:pPr algn="just" fontAlgn="auto">
              <a:spcBef>
                <a:spcPts val="0"/>
              </a:spcBef>
              <a:spcAft>
                <a:spcPts val="0"/>
              </a:spcAft>
              <a:defRPr/>
            </a:pPr>
            <a:endParaRPr lang="es-VE" dirty="0">
              <a:latin typeface="+mn-lt"/>
              <a:cs typeface="+mn-cs"/>
            </a:endParaRPr>
          </a:p>
          <a:p>
            <a:pPr algn="just" fontAlgn="auto">
              <a:spcBef>
                <a:spcPts val="0"/>
              </a:spcBef>
              <a:spcAft>
                <a:spcPts val="0"/>
              </a:spcAft>
              <a:defRPr/>
            </a:pPr>
            <a:r>
              <a:rPr lang="es-VE" dirty="0">
                <a:latin typeface="+mn-lt"/>
                <a:cs typeface="+mn-cs"/>
              </a:rPr>
              <a:t>Existen unas formas geométricas fundamentales que dan lugar </a:t>
            </a:r>
            <a:r>
              <a:rPr lang="es-VE" dirty="0" smtClean="0">
                <a:latin typeface="+mn-lt"/>
                <a:cs typeface="+mn-cs"/>
              </a:rPr>
              <a:t>a una </a:t>
            </a:r>
            <a:r>
              <a:rPr lang="es-VE" dirty="0">
                <a:latin typeface="+mn-lt"/>
                <a:cs typeface="+mn-cs"/>
              </a:rPr>
              <a:t>gran variedad de modelos, denominadas bases. Los modelos tradicionales derivan de cuatro bases, desarrolladas por los japoneses, conocidas como la de la cometa, la del pez, la del pájaro y la de la rana.</a:t>
            </a:r>
          </a:p>
        </p:txBody>
      </p:sp>
      <p:sp>
        <p:nvSpPr>
          <p:cNvPr id="7" name="6 Marcador de fecha"/>
          <p:cNvSpPr>
            <a:spLocks noGrp="1"/>
          </p:cNvSpPr>
          <p:nvPr>
            <p:ph type="dt" sz="quarter" idx="10"/>
          </p:nvPr>
        </p:nvSpPr>
        <p:spPr/>
        <p:txBody>
          <a:bodyPr/>
          <a:lstStyle/>
          <a:p>
            <a:pPr>
              <a:defRPr/>
            </a:pPr>
            <a:fld id="{653C45EE-BE7D-41B4-AA2F-FB5FE30A59EE}" type="datetime1">
              <a:rPr lang="en-US"/>
              <a:pPr>
                <a:defRPr/>
              </a:pPr>
              <a:t>7/21/2018</a:t>
            </a:fld>
            <a:endParaRPr lang="en-US"/>
          </a:p>
        </p:txBody>
      </p:sp>
      <p:sp>
        <p:nvSpPr>
          <p:cNvPr id="8" name="7 Marcador de pie de página"/>
          <p:cNvSpPr>
            <a:spLocks noGrp="1"/>
          </p:cNvSpPr>
          <p:nvPr>
            <p:ph type="ftr" sz="quarter" idx="11"/>
          </p:nvPr>
        </p:nvSpPr>
        <p:spPr/>
        <p:txBody>
          <a:bodyPr/>
          <a:lstStyle/>
          <a:p>
            <a:pPr>
              <a:defRPr/>
            </a:pPr>
            <a:r>
              <a:rPr lang="en-US"/>
              <a:t>Haffar  K   y Cornieles D</a:t>
            </a:r>
            <a:endParaRPr lang="en-US" dirty="0"/>
          </a:p>
        </p:txBody>
      </p:sp>
      <p:sp>
        <p:nvSpPr>
          <p:cNvPr id="9" name="8 Marcador de número de diapositiva"/>
          <p:cNvSpPr>
            <a:spLocks noGrp="1"/>
          </p:cNvSpPr>
          <p:nvPr>
            <p:ph type="sldNum" sz="quarter" idx="12"/>
          </p:nvPr>
        </p:nvSpPr>
        <p:spPr/>
        <p:txBody>
          <a:bodyPr/>
          <a:lstStyle>
            <a:lvl1pPr eaLnBrk="0" hangingPunct="0">
              <a:defRPr>
                <a:solidFill>
                  <a:schemeClr val="tx1"/>
                </a:solidFill>
                <a:latin typeface="Franklin Gothic Book" panose="020B0503020102020204" pitchFamily="34" charset="0"/>
                <a:cs typeface="Arial" panose="020B0604020202020204" pitchFamily="34" charset="0"/>
              </a:defRPr>
            </a:lvl1pPr>
            <a:lvl2pPr marL="742950" indent="-285750" eaLnBrk="0" hangingPunct="0">
              <a:defRPr>
                <a:solidFill>
                  <a:schemeClr val="tx1"/>
                </a:solidFill>
                <a:latin typeface="Franklin Gothic Book" panose="020B0503020102020204" pitchFamily="34" charset="0"/>
                <a:cs typeface="Arial" panose="020B0604020202020204" pitchFamily="34" charset="0"/>
              </a:defRPr>
            </a:lvl2pPr>
            <a:lvl3pPr marL="1143000" indent="-228600" eaLnBrk="0" hangingPunct="0">
              <a:defRPr>
                <a:solidFill>
                  <a:schemeClr val="tx1"/>
                </a:solidFill>
                <a:latin typeface="Franklin Gothic Book" panose="020B0503020102020204" pitchFamily="34" charset="0"/>
                <a:cs typeface="Arial" panose="020B0604020202020204" pitchFamily="34" charset="0"/>
              </a:defRPr>
            </a:lvl3pPr>
            <a:lvl4pPr marL="1600200" indent="-228600" eaLnBrk="0" hangingPunct="0">
              <a:defRPr>
                <a:solidFill>
                  <a:schemeClr val="tx1"/>
                </a:solidFill>
                <a:latin typeface="Franklin Gothic Book" panose="020B0503020102020204" pitchFamily="34" charset="0"/>
                <a:cs typeface="Arial" panose="020B0604020202020204" pitchFamily="34" charset="0"/>
              </a:defRPr>
            </a:lvl4pPr>
            <a:lvl5pPr marL="2057400" indent="-228600" eaLnBrk="0" hangingPunct="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eaLnBrk="1" hangingPunct="1"/>
            <a:fld id="{8B231237-9D54-44D3-9584-E3778CA808D8}" type="slidenum">
              <a:rPr lang="en-US" altLang="es-VE">
                <a:solidFill>
                  <a:srgbClr val="D38E27"/>
                </a:solidFill>
              </a:rPr>
              <a:pPr eaLnBrk="1" hangingPunct="1"/>
              <a:t>12</a:t>
            </a:fld>
            <a:endParaRPr lang="en-US" altLang="es-VE">
              <a:solidFill>
                <a:srgbClr val="D38E27"/>
              </a:solidFill>
            </a:endParaRPr>
          </a:p>
        </p:txBody>
      </p:sp>
      <p:pic>
        <p:nvPicPr>
          <p:cNvPr id="5" name="lsmina11">
            <a:hlinkClick r:id="" action="ppaction://media"/>
          </p:cNvPr>
          <p:cNvPicPr>
            <a:picLocks noChangeAspect="1"/>
          </p:cNvPicPr>
          <p:nvPr>
            <a:audioFile r:link="rId1"/>
            <p:extLst>
              <p:ext uri="{DAA4B4D4-6D71-4841-9C94-3DE7FCFB9230}">
                <p14:media xmlns:p14="http://schemas.microsoft.com/office/powerpoint/2010/main" r:embed="rId2">
                  <p14:trim st="1572"/>
                </p14:media>
              </p:ext>
            </p:extLst>
          </p:nvPr>
        </p:nvPicPr>
        <p:blipFill>
          <a:blip r:embed="rId7"/>
          <a:stretch>
            <a:fillRect/>
          </a:stretch>
        </p:blipFill>
        <p:spPr>
          <a:xfrm>
            <a:off x="586581" y="5517232"/>
            <a:ext cx="609600" cy="6096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44082">
        <p15:prstTrans prst="crush"/>
      </p:transition>
    </mc:Choice>
    <mc:Fallback xmlns="">
      <p:transition spd="slow" advTm="440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0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IDALIA\Desktop\UCV.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261938"/>
            <a:ext cx="1223963" cy="120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Marcador de fecha"/>
          <p:cNvSpPr>
            <a:spLocks noGrp="1"/>
          </p:cNvSpPr>
          <p:nvPr>
            <p:ph type="dt" sz="quarter" idx="10"/>
          </p:nvPr>
        </p:nvSpPr>
        <p:spPr/>
        <p:txBody>
          <a:bodyPr/>
          <a:lstStyle/>
          <a:p>
            <a:pPr>
              <a:defRPr/>
            </a:pPr>
            <a:fld id="{C5F2B74D-998E-4F9F-BD67-E75CBA9413BD}" type="datetime1">
              <a:rPr lang="en-US"/>
              <a:pPr>
                <a:defRPr/>
              </a:pPr>
              <a:t>7/21/2018</a:t>
            </a:fld>
            <a:endParaRPr lang="en-US"/>
          </a:p>
        </p:txBody>
      </p:sp>
      <p:sp>
        <p:nvSpPr>
          <p:cNvPr id="6" name="5 Marcador de pie de página"/>
          <p:cNvSpPr>
            <a:spLocks noGrp="1"/>
          </p:cNvSpPr>
          <p:nvPr>
            <p:ph type="ftr" sz="quarter" idx="11"/>
          </p:nvPr>
        </p:nvSpPr>
        <p:spPr/>
        <p:txBody>
          <a:bodyPr/>
          <a:lstStyle/>
          <a:p>
            <a:pPr>
              <a:defRPr/>
            </a:pPr>
            <a:r>
              <a:rPr lang="en-US"/>
              <a:t>Haffar  K   y Cornieles D</a:t>
            </a:r>
            <a:endParaRPr lang="en-US" dirty="0"/>
          </a:p>
        </p:txBody>
      </p:sp>
      <p:sp>
        <p:nvSpPr>
          <p:cNvPr id="7" name="6 Marcador de número de diapositiva"/>
          <p:cNvSpPr>
            <a:spLocks noGrp="1"/>
          </p:cNvSpPr>
          <p:nvPr>
            <p:ph type="sldNum" sz="quarter" idx="12"/>
          </p:nvPr>
        </p:nvSpPr>
        <p:spPr/>
        <p:txBody>
          <a:bodyPr/>
          <a:lstStyle>
            <a:lvl1pPr eaLnBrk="0" hangingPunct="0">
              <a:defRPr>
                <a:solidFill>
                  <a:schemeClr val="tx1"/>
                </a:solidFill>
                <a:latin typeface="Franklin Gothic Book" panose="020B0503020102020204" pitchFamily="34" charset="0"/>
                <a:cs typeface="Arial" panose="020B0604020202020204" pitchFamily="34" charset="0"/>
              </a:defRPr>
            </a:lvl1pPr>
            <a:lvl2pPr marL="742950" indent="-285750" eaLnBrk="0" hangingPunct="0">
              <a:defRPr>
                <a:solidFill>
                  <a:schemeClr val="tx1"/>
                </a:solidFill>
                <a:latin typeface="Franklin Gothic Book" panose="020B0503020102020204" pitchFamily="34" charset="0"/>
                <a:cs typeface="Arial" panose="020B0604020202020204" pitchFamily="34" charset="0"/>
              </a:defRPr>
            </a:lvl2pPr>
            <a:lvl3pPr marL="1143000" indent="-228600" eaLnBrk="0" hangingPunct="0">
              <a:defRPr>
                <a:solidFill>
                  <a:schemeClr val="tx1"/>
                </a:solidFill>
                <a:latin typeface="Franklin Gothic Book" panose="020B0503020102020204" pitchFamily="34" charset="0"/>
                <a:cs typeface="Arial" panose="020B0604020202020204" pitchFamily="34" charset="0"/>
              </a:defRPr>
            </a:lvl3pPr>
            <a:lvl4pPr marL="1600200" indent="-228600" eaLnBrk="0" hangingPunct="0">
              <a:defRPr>
                <a:solidFill>
                  <a:schemeClr val="tx1"/>
                </a:solidFill>
                <a:latin typeface="Franklin Gothic Book" panose="020B0503020102020204" pitchFamily="34" charset="0"/>
                <a:cs typeface="Arial" panose="020B0604020202020204" pitchFamily="34" charset="0"/>
              </a:defRPr>
            </a:lvl4pPr>
            <a:lvl5pPr marL="2057400" indent="-228600" eaLnBrk="0" hangingPunct="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eaLnBrk="1" hangingPunct="1"/>
            <a:fld id="{5E979EA0-2DF5-4AA1-AF4A-97171C8B07C1}" type="slidenum">
              <a:rPr lang="en-US" altLang="es-VE">
                <a:solidFill>
                  <a:srgbClr val="D38E27"/>
                </a:solidFill>
              </a:rPr>
              <a:pPr eaLnBrk="1" hangingPunct="1"/>
              <a:t>13</a:t>
            </a:fld>
            <a:endParaRPr lang="en-US" altLang="es-VE">
              <a:solidFill>
                <a:srgbClr val="D38E27"/>
              </a:solidFill>
            </a:endParaRPr>
          </a:p>
        </p:txBody>
      </p:sp>
      <p:sp>
        <p:nvSpPr>
          <p:cNvPr id="2" name="CuadroTexto 1"/>
          <p:cNvSpPr txBox="1"/>
          <p:nvPr/>
        </p:nvSpPr>
        <p:spPr>
          <a:xfrm>
            <a:off x="1692275" y="836712"/>
            <a:ext cx="4784725"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VE" dirty="0" smtClean="0"/>
              <a:t>OBJETIVOS   DEL TRABAJO</a:t>
            </a:r>
            <a:endParaRPr lang="es-VE" dirty="0"/>
          </a:p>
        </p:txBody>
      </p:sp>
      <p:sp>
        <p:nvSpPr>
          <p:cNvPr id="3" name="Rectángulo 2"/>
          <p:cNvSpPr/>
          <p:nvPr/>
        </p:nvSpPr>
        <p:spPr>
          <a:xfrm>
            <a:off x="1547664" y="1470025"/>
            <a:ext cx="6483424" cy="5078313"/>
          </a:xfrm>
          <a:prstGeom prst="rect">
            <a:avLst/>
          </a:prstGeom>
          <a:solidFill>
            <a:schemeClr val="accent6"/>
          </a:solidFill>
        </p:spPr>
        <p:txBody>
          <a:bodyPr wrap="square">
            <a:spAutoFit/>
          </a:bodyPr>
          <a:lstStyle/>
          <a:p>
            <a:pPr lvl="1" indent="-457200" fontAlgn="auto">
              <a:spcBef>
                <a:spcPts val="0"/>
              </a:spcBef>
              <a:spcAft>
                <a:spcPts val="0"/>
              </a:spcAft>
              <a:defRPr/>
            </a:pPr>
            <a:r>
              <a:rPr lang="es-VE" dirty="0" smtClean="0"/>
              <a:t>1.- Proporcionar  </a:t>
            </a:r>
            <a:r>
              <a:rPr lang="es-VE" dirty="0"/>
              <a:t>al docente una herramienta pedagógica que le permita desarrollar diferentes </a:t>
            </a:r>
            <a:r>
              <a:rPr lang="es-VE" dirty="0" smtClean="0"/>
              <a:t>contenidos </a:t>
            </a:r>
            <a:r>
              <a:rPr lang="es-VE" dirty="0"/>
              <a:t>no solo conceptuales, sino también procedimentales en la matemática  y la </a:t>
            </a:r>
            <a:r>
              <a:rPr lang="es-VE" dirty="0" smtClean="0"/>
              <a:t>geometría</a:t>
            </a:r>
          </a:p>
          <a:p>
            <a:pPr lvl="1" fontAlgn="auto">
              <a:spcBef>
                <a:spcPts val="0"/>
              </a:spcBef>
              <a:spcAft>
                <a:spcPts val="0"/>
              </a:spcAft>
              <a:defRPr/>
            </a:pPr>
            <a:endParaRPr lang="es-VE" dirty="0"/>
          </a:p>
          <a:p>
            <a:pPr marL="0" lvl="1" fontAlgn="auto">
              <a:spcBef>
                <a:spcPts val="0"/>
              </a:spcBef>
              <a:spcAft>
                <a:spcPts val="0"/>
              </a:spcAft>
              <a:defRPr/>
            </a:pPr>
            <a:r>
              <a:rPr lang="es-VE" dirty="0"/>
              <a:t>2. Desarrollar la destreza manual y la exactitud en el</a:t>
            </a:r>
          </a:p>
          <a:p>
            <a:pPr lvl="1" fontAlgn="auto">
              <a:spcBef>
                <a:spcPts val="0"/>
              </a:spcBef>
              <a:spcAft>
                <a:spcPts val="0"/>
              </a:spcAft>
              <a:defRPr/>
            </a:pPr>
            <a:r>
              <a:rPr lang="es-VE" dirty="0"/>
              <a:t>    	desarrollo del trabajo, exactitud y precisión manual</a:t>
            </a:r>
            <a:r>
              <a:rPr lang="es-VE" dirty="0" smtClean="0"/>
              <a:t>.</a:t>
            </a:r>
          </a:p>
          <a:p>
            <a:pPr lvl="1" fontAlgn="auto">
              <a:spcBef>
                <a:spcPts val="0"/>
              </a:spcBef>
              <a:spcAft>
                <a:spcPts val="0"/>
              </a:spcAft>
              <a:defRPr/>
            </a:pPr>
            <a:endParaRPr lang="es-VE" dirty="0"/>
          </a:p>
          <a:p>
            <a:pPr lvl="1" indent="-457200" fontAlgn="auto">
              <a:spcBef>
                <a:spcPts val="0"/>
              </a:spcBef>
              <a:spcAft>
                <a:spcPts val="0"/>
              </a:spcAft>
              <a:defRPr/>
            </a:pPr>
            <a:r>
              <a:rPr lang="es-VE" dirty="0"/>
              <a:t>3. Observar la relación de la geometría y de la matemáticas          	con otras ciencias</a:t>
            </a:r>
            <a:r>
              <a:rPr lang="es-VE" dirty="0" smtClean="0"/>
              <a:t>.</a:t>
            </a:r>
          </a:p>
          <a:p>
            <a:pPr lvl="1" indent="-457200" fontAlgn="auto">
              <a:spcBef>
                <a:spcPts val="0"/>
              </a:spcBef>
              <a:spcAft>
                <a:spcPts val="0"/>
              </a:spcAft>
              <a:defRPr/>
            </a:pPr>
            <a:endParaRPr lang="es-VE" dirty="0"/>
          </a:p>
          <a:p>
            <a:pPr lvl="1" indent="-457200" fontAlgn="auto">
              <a:spcBef>
                <a:spcPts val="0"/>
              </a:spcBef>
              <a:spcAft>
                <a:spcPts val="0"/>
              </a:spcAft>
              <a:defRPr/>
            </a:pPr>
            <a:r>
              <a:rPr lang="es-VE" dirty="0"/>
              <a:t>4. Brindar una serie de nociones  geométricas   y 	matemáticas básicas que ayudarán al niño en sus 	futuras relaciones  con esta ciencia</a:t>
            </a:r>
          </a:p>
          <a:p>
            <a:pPr lvl="1" fontAlgn="auto">
              <a:spcBef>
                <a:spcPts val="0"/>
              </a:spcBef>
              <a:spcAft>
                <a:spcPts val="0"/>
              </a:spcAft>
              <a:defRPr/>
            </a:pPr>
            <a:endParaRPr lang="es-VE" dirty="0" smtClean="0"/>
          </a:p>
          <a:p>
            <a:pPr lvl="1" fontAlgn="auto">
              <a:spcBef>
                <a:spcPts val="0"/>
              </a:spcBef>
              <a:spcAft>
                <a:spcPts val="0"/>
              </a:spcAft>
              <a:defRPr/>
            </a:pPr>
            <a:endParaRPr lang="es-VE" dirty="0"/>
          </a:p>
          <a:p>
            <a:pPr lvl="1" fontAlgn="auto">
              <a:spcBef>
                <a:spcPts val="0"/>
              </a:spcBef>
              <a:spcAft>
                <a:spcPts val="0"/>
              </a:spcAft>
              <a:defRPr/>
            </a:pPr>
            <a:endParaRPr lang="es-VE" dirty="0" smtClean="0"/>
          </a:p>
          <a:p>
            <a:pPr lvl="1" fontAlgn="auto">
              <a:spcBef>
                <a:spcPts val="0"/>
              </a:spcBef>
              <a:spcAft>
                <a:spcPts val="0"/>
              </a:spcAft>
              <a:defRPr/>
            </a:pPr>
            <a:endParaRPr lang="es-VE" dirty="0"/>
          </a:p>
        </p:txBody>
      </p:sp>
      <p:pic>
        <p:nvPicPr>
          <p:cNvPr id="8" name="Lamina12">
            <a:hlinkClick r:id="" action="ppaction://media"/>
          </p:cNvPr>
          <p:cNvPicPr>
            <a:picLocks noChangeAspect="1"/>
          </p:cNvPicPr>
          <p:nvPr>
            <a:audioFile r:link="rId1"/>
            <p:extLst>
              <p:ext uri="{DAA4B4D4-6D71-4841-9C94-3DE7FCFB9230}">
                <p14:media xmlns:p14="http://schemas.microsoft.com/office/powerpoint/2010/main" r:embed="rId2">
                  <p14:trim st="1250"/>
                </p14:media>
              </p:ext>
            </p:extLst>
          </p:nvPr>
        </p:nvPicPr>
        <p:blipFill>
          <a:blip r:embed="rId6"/>
          <a:stretch>
            <a:fillRect/>
          </a:stretch>
        </p:blipFill>
        <p:spPr>
          <a:xfrm>
            <a:off x="739552" y="5157192"/>
            <a:ext cx="609600" cy="609600"/>
          </a:xfrm>
          <a:prstGeom prst="rect">
            <a:avLst/>
          </a:prstGeom>
        </p:spPr>
      </p:pic>
    </p:spTree>
    <p:extLst>
      <p:ext uri="{BB962C8B-B14F-4D97-AF65-F5344CB8AC3E}">
        <p14:creationId xmlns:p14="http://schemas.microsoft.com/office/powerpoint/2010/main" val="652718913"/>
      </p:ext>
    </p:extLst>
  </p:cSld>
  <p:clrMapOvr>
    <a:masterClrMapping/>
  </p:clrMapOvr>
  <mc:AlternateContent xmlns:mc="http://schemas.openxmlformats.org/markup-compatibility/2006" xmlns:p14="http://schemas.microsoft.com/office/powerpoint/2010/main">
    <mc:Choice Requires="p14">
      <p:transition spd="slow" p14:dur="2500" advTm="14484">
        <p:split orient="vert"/>
      </p:transition>
    </mc:Choice>
    <mc:Fallback xmlns="">
      <p:transition spd="slow" advTm="14484">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3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IDALIA\Desktop\UCV.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261938"/>
            <a:ext cx="1223963" cy="120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CuadroTexto"/>
          <p:cNvSpPr txBox="1"/>
          <p:nvPr/>
        </p:nvSpPr>
        <p:spPr>
          <a:xfrm>
            <a:off x="395536" y="2708274"/>
            <a:ext cx="6984775" cy="923330"/>
          </a:xfrm>
          <a:prstGeom prst="rect">
            <a:avLst/>
          </a:prstGeom>
          <a:solidFill>
            <a:srgbClr val="92D050"/>
          </a:solidFill>
        </p:spPr>
        <p:style>
          <a:lnRef idx="2">
            <a:schemeClr val="accent2"/>
          </a:lnRef>
          <a:fillRef idx="1">
            <a:schemeClr val="lt1"/>
          </a:fillRef>
          <a:effectRef idx="0">
            <a:schemeClr val="accent2"/>
          </a:effectRef>
          <a:fontRef idx="minor">
            <a:schemeClr val="dk1"/>
          </a:fontRef>
        </p:style>
        <p:txBody>
          <a:bodyPr wrap="square">
            <a:spAutoFit/>
          </a:bodyPr>
          <a:lstStyle/>
          <a:p>
            <a:pPr fontAlgn="auto">
              <a:spcBef>
                <a:spcPts val="0"/>
              </a:spcBef>
              <a:spcAft>
                <a:spcPts val="0"/>
              </a:spcAft>
              <a:defRPr/>
            </a:pPr>
            <a:endParaRPr lang="es-VE" dirty="0"/>
          </a:p>
          <a:p>
            <a:pPr fontAlgn="auto">
              <a:spcBef>
                <a:spcPts val="0"/>
              </a:spcBef>
              <a:spcAft>
                <a:spcPts val="0"/>
              </a:spcAft>
              <a:defRPr/>
            </a:pPr>
            <a:r>
              <a:rPr lang="es-VE" dirty="0" smtClean="0"/>
              <a:t>ESTOS MÓDULOS VAN DIRIGIDOS </a:t>
            </a:r>
            <a:r>
              <a:rPr lang="es-VE" dirty="0"/>
              <a:t>A LOS DOCENTES  DE  EDUCACIÓN PRE  ESCOLAR  Y EDUCACIÓN BÁSICA</a:t>
            </a:r>
          </a:p>
        </p:txBody>
      </p:sp>
      <p:sp>
        <p:nvSpPr>
          <p:cNvPr id="4" name="3 Marcador de fecha"/>
          <p:cNvSpPr>
            <a:spLocks noGrp="1"/>
          </p:cNvSpPr>
          <p:nvPr>
            <p:ph type="dt" sz="quarter" idx="10"/>
          </p:nvPr>
        </p:nvSpPr>
        <p:spPr/>
        <p:txBody>
          <a:bodyPr/>
          <a:lstStyle/>
          <a:p>
            <a:pPr>
              <a:defRPr/>
            </a:pPr>
            <a:fld id="{C6B075F6-FFA1-4E13-99B7-0F3109AA593F}" type="datetime1">
              <a:rPr lang="en-US"/>
              <a:pPr>
                <a:defRPr/>
              </a:pPr>
              <a:t>7/21/2018</a:t>
            </a:fld>
            <a:endParaRPr lang="en-US"/>
          </a:p>
        </p:txBody>
      </p:sp>
      <p:sp>
        <p:nvSpPr>
          <p:cNvPr id="6" name="5 Marcador de pie de página"/>
          <p:cNvSpPr>
            <a:spLocks noGrp="1"/>
          </p:cNvSpPr>
          <p:nvPr>
            <p:ph type="ftr" sz="quarter" idx="11"/>
          </p:nvPr>
        </p:nvSpPr>
        <p:spPr/>
        <p:txBody>
          <a:bodyPr/>
          <a:lstStyle/>
          <a:p>
            <a:pPr>
              <a:defRPr/>
            </a:pPr>
            <a:r>
              <a:rPr lang="en-US"/>
              <a:t>Haffar  K   y Cornieles D</a:t>
            </a:r>
            <a:endParaRPr lang="en-US" dirty="0"/>
          </a:p>
        </p:txBody>
      </p:sp>
      <p:sp>
        <p:nvSpPr>
          <p:cNvPr id="7" name="6 Marcador de número de diapositiva"/>
          <p:cNvSpPr>
            <a:spLocks noGrp="1"/>
          </p:cNvSpPr>
          <p:nvPr>
            <p:ph type="sldNum" sz="quarter" idx="12"/>
          </p:nvPr>
        </p:nvSpPr>
        <p:spPr/>
        <p:txBody>
          <a:bodyPr/>
          <a:lstStyle>
            <a:lvl1pPr eaLnBrk="0" hangingPunct="0">
              <a:defRPr>
                <a:solidFill>
                  <a:schemeClr val="tx1"/>
                </a:solidFill>
                <a:latin typeface="Franklin Gothic Book" panose="020B0503020102020204" pitchFamily="34" charset="0"/>
                <a:cs typeface="Arial" panose="020B0604020202020204" pitchFamily="34" charset="0"/>
              </a:defRPr>
            </a:lvl1pPr>
            <a:lvl2pPr marL="742950" indent="-285750" eaLnBrk="0" hangingPunct="0">
              <a:defRPr>
                <a:solidFill>
                  <a:schemeClr val="tx1"/>
                </a:solidFill>
                <a:latin typeface="Franklin Gothic Book" panose="020B0503020102020204" pitchFamily="34" charset="0"/>
                <a:cs typeface="Arial" panose="020B0604020202020204" pitchFamily="34" charset="0"/>
              </a:defRPr>
            </a:lvl2pPr>
            <a:lvl3pPr marL="1143000" indent="-228600" eaLnBrk="0" hangingPunct="0">
              <a:defRPr>
                <a:solidFill>
                  <a:schemeClr val="tx1"/>
                </a:solidFill>
                <a:latin typeface="Franklin Gothic Book" panose="020B0503020102020204" pitchFamily="34" charset="0"/>
                <a:cs typeface="Arial" panose="020B0604020202020204" pitchFamily="34" charset="0"/>
              </a:defRPr>
            </a:lvl3pPr>
            <a:lvl4pPr marL="1600200" indent="-228600" eaLnBrk="0" hangingPunct="0">
              <a:defRPr>
                <a:solidFill>
                  <a:schemeClr val="tx1"/>
                </a:solidFill>
                <a:latin typeface="Franklin Gothic Book" panose="020B0503020102020204" pitchFamily="34" charset="0"/>
                <a:cs typeface="Arial" panose="020B0604020202020204" pitchFamily="34" charset="0"/>
              </a:defRPr>
            </a:lvl4pPr>
            <a:lvl5pPr marL="2057400" indent="-228600" eaLnBrk="0" hangingPunct="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eaLnBrk="1" hangingPunct="1"/>
            <a:fld id="{495407EC-EDBA-4C37-B8DE-81997E50F49A}" type="slidenum">
              <a:rPr lang="en-US" altLang="es-VE">
                <a:solidFill>
                  <a:srgbClr val="D38E27"/>
                </a:solidFill>
              </a:rPr>
              <a:pPr eaLnBrk="1" hangingPunct="1"/>
              <a:t>14</a:t>
            </a:fld>
            <a:endParaRPr lang="en-US" altLang="es-VE">
              <a:solidFill>
                <a:srgbClr val="D38E27"/>
              </a:solidFill>
            </a:endParaRPr>
          </a:p>
        </p:txBody>
      </p:sp>
      <p:pic>
        <p:nvPicPr>
          <p:cNvPr id="2" name="Imagen 1"/>
          <p:cNvPicPr>
            <a:picLocks noChangeAspect="1"/>
          </p:cNvPicPr>
          <p:nvPr/>
        </p:nvPicPr>
        <p:blipFill>
          <a:blip r:embed="rId6"/>
          <a:stretch>
            <a:fillRect/>
          </a:stretch>
        </p:blipFill>
        <p:spPr>
          <a:xfrm>
            <a:off x="6485032" y="4707999"/>
            <a:ext cx="2143125" cy="2143125"/>
          </a:xfrm>
          <a:prstGeom prst="rect">
            <a:avLst/>
          </a:prstGeom>
        </p:spPr>
      </p:pic>
      <p:pic>
        <p:nvPicPr>
          <p:cNvPr id="8" name="Lamina13">
            <a:hlinkClick r:id="" action="ppaction://media"/>
          </p:cNvPr>
          <p:cNvPicPr>
            <a:picLocks noChangeAspect="1"/>
          </p:cNvPicPr>
          <p:nvPr>
            <a:audioFile r:link="rId1"/>
            <p:extLst>
              <p:ext uri="{DAA4B4D4-6D71-4841-9C94-3DE7FCFB9230}">
                <p14:media xmlns:p14="http://schemas.microsoft.com/office/powerpoint/2010/main" r:embed="rId2">
                  <p14:trim st="3335"/>
                </p14:media>
              </p:ext>
            </p:extLst>
          </p:nvPr>
        </p:nvPicPr>
        <p:blipFill>
          <a:blip r:embed="rId7"/>
          <a:stretch>
            <a:fillRect/>
          </a:stretch>
        </p:blipFill>
        <p:spPr>
          <a:xfrm>
            <a:off x="539552" y="566995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advTm="24642">
        <p:split orient="vert"/>
      </p:transition>
    </mc:Choice>
    <mc:Fallback xmlns="">
      <p:transition spd="slow" advTm="24642">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8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IDALIA\Desktop\UCV.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261938"/>
            <a:ext cx="1223963" cy="120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CuadroTexto"/>
          <p:cNvSpPr txBox="1"/>
          <p:nvPr/>
        </p:nvSpPr>
        <p:spPr>
          <a:xfrm>
            <a:off x="2350453" y="526058"/>
            <a:ext cx="6264671" cy="6186309"/>
          </a:xfrm>
          <a:prstGeom prst="rect">
            <a:avLst/>
          </a:prstGeom>
          <a:solidFill>
            <a:schemeClr val="accent1">
              <a:lumMod val="60000"/>
              <a:lumOff val="40000"/>
            </a:schemeClr>
          </a:solidFill>
          <a:ln>
            <a:solidFill>
              <a:schemeClr val="accent4">
                <a:lumMod val="60000"/>
                <a:lumOff val="40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fontAlgn="auto">
              <a:spcBef>
                <a:spcPts val="0"/>
              </a:spcBef>
              <a:spcAft>
                <a:spcPts val="0"/>
              </a:spcAft>
              <a:defRPr/>
            </a:pPr>
            <a:endParaRPr lang="es-VE" dirty="0"/>
          </a:p>
          <a:p>
            <a:pPr fontAlgn="auto">
              <a:spcBef>
                <a:spcPts val="0"/>
              </a:spcBef>
              <a:spcAft>
                <a:spcPts val="0"/>
              </a:spcAft>
              <a:defRPr/>
            </a:pPr>
            <a:r>
              <a:rPr lang="es-VE" dirty="0"/>
              <a:t>METODOLOGIA </a:t>
            </a:r>
            <a:r>
              <a:rPr lang="es-VE" dirty="0" smtClean="0"/>
              <a:t>DEL  TRABAJO</a:t>
            </a:r>
          </a:p>
          <a:p>
            <a:pPr fontAlgn="auto">
              <a:spcBef>
                <a:spcPts val="0"/>
              </a:spcBef>
              <a:spcAft>
                <a:spcPts val="0"/>
              </a:spcAft>
              <a:defRPr/>
            </a:pPr>
            <a:endParaRPr lang="es-VE" dirty="0"/>
          </a:p>
          <a:p>
            <a:pPr algn="just" fontAlgn="auto">
              <a:spcBef>
                <a:spcPts val="0"/>
              </a:spcBef>
              <a:spcAft>
                <a:spcPts val="0"/>
              </a:spcAft>
              <a:defRPr/>
            </a:pPr>
            <a:r>
              <a:rPr lang="es-VE" dirty="0" smtClean="0"/>
              <a:t>Trabajamos  </a:t>
            </a:r>
            <a:r>
              <a:rPr lang="es-VE" dirty="0"/>
              <a:t>fundamentalmente con clases dirigidas y </a:t>
            </a:r>
            <a:r>
              <a:rPr lang="es-VE" dirty="0" smtClean="0"/>
              <a:t>exposiciones  a  través  de  los videos desarrollados para tales </a:t>
            </a:r>
            <a:r>
              <a:rPr lang="es-VE" dirty="0"/>
              <a:t>fines. Clases  a   través de videos  donde  incorporamos  el conocimiento matemático y geométrico a medida que realizamos  las figuras.</a:t>
            </a:r>
          </a:p>
          <a:p>
            <a:pPr algn="just" fontAlgn="auto">
              <a:spcBef>
                <a:spcPts val="0"/>
              </a:spcBef>
              <a:spcAft>
                <a:spcPts val="0"/>
              </a:spcAft>
              <a:defRPr/>
            </a:pPr>
            <a:r>
              <a:rPr lang="es-VE" dirty="0"/>
              <a:t>No seguiremos   el programa escolar   pues no pretendemos sustituirlo sino ayudar al docente didácticamente.  </a:t>
            </a:r>
          </a:p>
          <a:p>
            <a:pPr algn="just" fontAlgn="auto">
              <a:spcBef>
                <a:spcPts val="0"/>
              </a:spcBef>
              <a:spcAft>
                <a:spcPts val="0"/>
              </a:spcAft>
              <a:defRPr/>
            </a:pPr>
            <a:r>
              <a:rPr lang="es-VE" dirty="0" smtClean="0"/>
              <a:t>El trabajo será  desarrollado   por los profesores Elías  Haffar K.    e Idalia Cornieles D. Profesores  universitarios. El profesor  Haffar   además  de desempeñarse en el campo matemático es magister en  sistemas  digitales, y es uno de  los mejores  origamista de Latinoamérica. La profesora Cornieles, maestra, licenciada en  Educación y con estudios  doctorales, también origamista. Ambos   profesores investigadores de la  Universidad Central de Venezuela  donde hemos ejercido la  docencia.</a:t>
            </a:r>
            <a:endParaRPr lang="es-VE" dirty="0"/>
          </a:p>
          <a:p>
            <a:pPr fontAlgn="auto">
              <a:spcBef>
                <a:spcPts val="0"/>
              </a:spcBef>
              <a:spcAft>
                <a:spcPts val="0"/>
              </a:spcAft>
              <a:defRPr/>
            </a:pPr>
            <a:endParaRPr lang="es-VE" dirty="0"/>
          </a:p>
          <a:p>
            <a:pPr fontAlgn="auto">
              <a:spcBef>
                <a:spcPts val="0"/>
              </a:spcBef>
              <a:spcAft>
                <a:spcPts val="0"/>
              </a:spcAft>
              <a:defRPr/>
            </a:pPr>
            <a:endParaRPr lang="es-VE" dirty="0"/>
          </a:p>
          <a:p>
            <a:pPr fontAlgn="auto">
              <a:spcBef>
                <a:spcPts val="0"/>
              </a:spcBef>
              <a:spcAft>
                <a:spcPts val="0"/>
              </a:spcAft>
              <a:defRPr/>
            </a:pPr>
            <a:endParaRPr lang="es-VE" dirty="0"/>
          </a:p>
        </p:txBody>
      </p:sp>
      <p:sp>
        <p:nvSpPr>
          <p:cNvPr id="4" name="3 Marcador de fecha"/>
          <p:cNvSpPr>
            <a:spLocks noGrp="1"/>
          </p:cNvSpPr>
          <p:nvPr>
            <p:ph type="dt" sz="quarter" idx="10"/>
          </p:nvPr>
        </p:nvSpPr>
        <p:spPr/>
        <p:txBody>
          <a:bodyPr/>
          <a:lstStyle/>
          <a:p>
            <a:pPr>
              <a:defRPr/>
            </a:pPr>
            <a:fld id="{302DABEA-4668-4323-AB71-FE6469AA6B26}" type="datetime1">
              <a:rPr lang="en-US"/>
              <a:pPr>
                <a:defRPr/>
              </a:pPr>
              <a:t>7/21/2018</a:t>
            </a:fld>
            <a:endParaRPr lang="en-US"/>
          </a:p>
        </p:txBody>
      </p:sp>
      <p:sp>
        <p:nvSpPr>
          <p:cNvPr id="6" name="5 Marcador de pie de página"/>
          <p:cNvSpPr>
            <a:spLocks noGrp="1"/>
          </p:cNvSpPr>
          <p:nvPr>
            <p:ph type="ftr" sz="quarter" idx="11"/>
          </p:nvPr>
        </p:nvSpPr>
        <p:spPr/>
        <p:txBody>
          <a:bodyPr/>
          <a:lstStyle/>
          <a:p>
            <a:pPr>
              <a:defRPr/>
            </a:pPr>
            <a:r>
              <a:rPr lang="en-US"/>
              <a:t>Haffar  K   y Cornieles D</a:t>
            </a:r>
            <a:endParaRPr lang="en-US" dirty="0"/>
          </a:p>
        </p:txBody>
      </p:sp>
      <p:sp>
        <p:nvSpPr>
          <p:cNvPr id="7" name="6 Marcador de número de diapositiva"/>
          <p:cNvSpPr>
            <a:spLocks noGrp="1"/>
          </p:cNvSpPr>
          <p:nvPr>
            <p:ph type="sldNum" sz="quarter" idx="12"/>
          </p:nvPr>
        </p:nvSpPr>
        <p:spPr/>
        <p:txBody>
          <a:bodyPr/>
          <a:lstStyle>
            <a:lvl1pPr eaLnBrk="0" hangingPunct="0">
              <a:defRPr>
                <a:solidFill>
                  <a:schemeClr val="tx1"/>
                </a:solidFill>
                <a:latin typeface="Franklin Gothic Book" panose="020B0503020102020204" pitchFamily="34" charset="0"/>
                <a:cs typeface="Arial" panose="020B0604020202020204" pitchFamily="34" charset="0"/>
              </a:defRPr>
            </a:lvl1pPr>
            <a:lvl2pPr marL="742950" indent="-285750" eaLnBrk="0" hangingPunct="0">
              <a:defRPr>
                <a:solidFill>
                  <a:schemeClr val="tx1"/>
                </a:solidFill>
                <a:latin typeface="Franklin Gothic Book" panose="020B0503020102020204" pitchFamily="34" charset="0"/>
                <a:cs typeface="Arial" panose="020B0604020202020204" pitchFamily="34" charset="0"/>
              </a:defRPr>
            </a:lvl2pPr>
            <a:lvl3pPr marL="1143000" indent="-228600" eaLnBrk="0" hangingPunct="0">
              <a:defRPr>
                <a:solidFill>
                  <a:schemeClr val="tx1"/>
                </a:solidFill>
                <a:latin typeface="Franklin Gothic Book" panose="020B0503020102020204" pitchFamily="34" charset="0"/>
                <a:cs typeface="Arial" panose="020B0604020202020204" pitchFamily="34" charset="0"/>
              </a:defRPr>
            </a:lvl3pPr>
            <a:lvl4pPr marL="1600200" indent="-228600" eaLnBrk="0" hangingPunct="0">
              <a:defRPr>
                <a:solidFill>
                  <a:schemeClr val="tx1"/>
                </a:solidFill>
                <a:latin typeface="Franklin Gothic Book" panose="020B0503020102020204" pitchFamily="34" charset="0"/>
                <a:cs typeface="Arial" panose="020B0604020202020204" pitchFamily="34" charset="0"/>
              </a:defRPr>
            </a:lvl4pPr>
            <a:lvl5pPr marL="2057400" indent="-228600" eaLnBrk="0" hangingPunct="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eaLnBrk="1" hangingPunct="1"/>
            <a:fld id="{6D889190-0B28-483A-A335-50BAD2ADF9F9}" type="slidenum">
              <a:rPr lang="en-US" altLang="es-VE">
                <a:solidFill>
                  <a:srgbClr val="D38E27"/>
                </a:solidFill>
              </a:rPr>
              <a:pPr eaLnBrk="1" hangingPunct="1"/>
              <a:t>15</a:t>
            </a:fld>
            <a:endParaRPr lang="en-US" altLang="es-VE">
              <a:solidFill>
                <a:srgbClr val="D38E27"/>
              </a:solidFill>
            </a:endParaRPr>
          </a:p>
        </p:txBody>
      </p:sp>
      <p:pic>
        <p:nvPicPr>
          <p:cNvPr id="2" name="Imagen 1"/>
          <p:cNvPicPr>
            <a:picLocks noChangeAspect="1"/>
          </p:cNvPicPr>
          <p:nvPr/>
        </p:nvPicPr>
        <p:blipFill>
          <a:blip r:embed="rId6"/>
          <a:stretch>
            <a:fillRect/>
          </a:stretch>
        </p:blipFill>
        <p:spPr>
          <a:xfrm>
            <a:off x="-91753" y="4997544"/>
            <a:ext cx="2466975" cy="1847850"/>
          </a:xfrm>
          <a:prstGeom prst="rect">
            <a:avLst/>
          </a:prstGeom>
        </p:spPr>
      </p:pic>
      <p:pic>
        <p:nvPicPr>
          <p:cNvPr id="8" name="Lamina14">
            <a:hlinkClick r:id="" action="ppaction://media"/>
          </p:cNvPr>
          <p:cNvPicPr>
            <a:picLocks noChangeAspect="1"/>
          </p:cNvPicPr>
          <p:nvPr>
            <a:audioFile r:link="rId1"/>
            <p:extLst>
              <p:ext uri="{DAA4B4D4-6D71-4841-9C94-3DE7FCFB9230}">
                <p14:media xmlns:p14="http://schemas.microsoft.com/office/powerpoint/2010/main" r:embed="rId2">
                  <p14:trim st="1197" end="6974"/>
                </p14:media>
              </p:ext>
            </p:extLst>
          </p:nvPr>
        </p:nvPicPr>
        <p:blipFill>
          <a:blip r:embed="rId7"/>
          <a:stretch>
            <a:fillRect/>
          </a:stretch>
        </p:blipFill>
        <p:spPr>
          <a:xfrm>
            <a:off x="824550" y="4005064"/>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Tm="102481">
        <p14:flip dir="r"/>
      </p:transition>
    </mc:Choice>
    <mc:Fallback xmlns="">
      <p:transition spd="slow" advTm="1024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53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eaLnBrk="1" fontAlgn="auto" hangingPunct="1">
              <a:spcAft>
                <a:spcPts val="0"/>
              </a:spcAft>
              <a:defRPr/>
            </a:pPr>
            <a:r>
              <a:rPr lang="es-VE" dirty="0" smtClean="0"/>
              <a:t>recursos</a:t>
            </a:r>
            <a:endParaRPr lang="es-VE" dirty="0"/>
          </a:p>
        </p:txBody>
      </p:sp>
      <p:sp>
        <p:nvSpPr>
          <p:cNvPr id="3" name="2 Marcador de contenido"/>
          <p:cNvSpPr>
            <a:spLocks noGrp="1"/>
          </p:cNvSpPr>
          <p:nvPr>
            <p:ph idx="1"/>
          </p:nvPr>
        </p:nvSpPr>
        <p:spPr>
          <a:solidFill>
            <a:schemeClr val="accent1">
              <a:lumMod val="75000"/>
            </a:schemeClr>
          </a:solidFill>
        </p:spPr>
        <p:txBody>
          <a:bodyPr>
            <a:normAutofit lnSpcReduction="10000"/>
          </a:bodyPr>
          <a:lstStyle/>
          <a:p>
            <a:pPr marL="0" indent="0" eaLnBrk="1" fontAlgn="auto" hangingPunct="1">
              <a:spcAft>
                <a:spcPts val="0"/>
              </a:spcAft>
              <a:buFont typeface="Wingdings 2"/>
              <a:buNone/>
              <a:defRPr/>
            </a:pPr>
            <a:r>
              <a:rPr lang="es-VE" dirty="0" smtClean="0"/>
              <a:t>Un block de  dibujo</a:t>
            </a:r>
          </a:p>
          <a:p>
            <a:pPr marL="0" indent="0" eaLnBrk="1" fontAlgn="auto" hangingPunct="1">
              <a:spcAft>
                <a:spcPts val="0"/>
              </a:spcAft>
              <a:buFont typeface="Wingdings 2"/>
              <a:buNone/>
              <a:defRPr/>
            </a:pPr>
            <a:r>
              <a:rPr lang="es-VE" dirty="0" smtClean="0"/>
              <a:t>Papel (tipos de papel)</a:t>
            </a:r>
          </a:p>
          <a:p>
            <a:pPr marL="0" indent="0" eaLnBrk="1" fontAlgn="auto" hangingPunct="1">
              <a:spcAft>
                <a:spcPts val="0"/>
              </a:spcAft>
              <a:buFont typeface="Wingdings 2"/>
              <a:buNone/>
              <a:defRPr/>
            </a:pPr>
            <a:r>
              <a:rPr lang="es-VE" dirty="0" smtClean="0"/>
              <a:t>Tijeras</a:t>
            </a:r>
          </a:p>
          <a:p>
            <a:pPr marL="0" indent="0" eaLnBrk="1" fontAlgn="auto" hangingPunct="1">
              <a:spcAft>
                <a:spcPts val="0"/>
              </a:spcAft>
              <a:buFont typeface="Wingdings 2"/>
              <a:buNone/>
              <a:defRPr/>
            </a:pPr>
            <a:r>
              <a:rPr lang="es-VE" dirty="0" smtClean="0"/>
              <a:t>Reglas</a:t>
            </a:r>
          </a:p>
          <a:p>
            <a:pPr marL="0" indent="0" eaLnBrk="1" fontAlgn="auto" hangingPunct="1">
              <a:spcAft>
                <a:spcPts val="0"/>
              </a:spcAft>
              <a:buFont typeface="Wingdings 2"/>
              <a:buNone/>
              <a:defRPr/>
            </a:pPr>
            <a:r>
              <a:rPr lang="es-VE" dirty="0" smtClean="0"/>
              <a:t>Transportador</a:t>
            </a:r>
          </a:p>
          <a:p>
            <a:pPr marL="0" indent="0" eaLnBrk="1" fontAlgn="auto" hangingPunct="1">
              <a:spcAft>
                <a:spcPts val="0"/>
              </a:spcAft>
              <a:buFont typeface="Wingdings 2"/>
              <a:buNone/>
              <a:defRPr/>
            </a:pPr>
            <a:r>
              <a:rPr lang="es-VE" dirty="0" smtClean="0"/>
              <a:t>Compás</a:t>
            </a:r>
          </a:p>
          <a:p>
            <a:pPr marL="0" indent="0" eaLnBrk="1" fontAlgn="auto" hangingPunct="1">
              <a:spcAft>
                <a:spcPts val="0"/>
              </a:spcAft>
              <a:buFont typeface="Wingdings 2"/>
              <a:buNone/>
              <a:defRPr/>
            </a:pPr>
            <a:r>
              <a:rPr lang="es-VE" dirty="0" smtClean="0"/>
              <a:t>Goma de pegar</a:t>
            </a:r>
          </a:p>
          <a:p>
            <a:pPr marL="0" indent="0" eaLnBrk="1" fontAlgn="auto" hangingPunct="1">
              <a:spcAft>
                <a:spcPts val="0"/>
              </a:spcAft>
              <a:buFont typeface="Wingdings 2"/>
              <a:buNone/>
              <a:defRPr/>
            </a:pPr>
            <a:r>
              <a:rPr lang="es-VE" dirty="0" smtClean="0"/>
              <a:t>Una amplia   bibliografía </a:t>
            </a:r>
            <a:endParaRPr lang="es-VE" dirty="0"/>
          </a:p>
        </p:txBody>
      </p:sp>
      <p:sp>
        <p:nvSpPr>
          <p:cNvPr id="6" name="5 Marcador de fecha"/>
          <p:cNvSpPr>
            <a:spLocks noGrp="1"/>
          </p:cNvSpPr>
          <p:nvPr>
            <p:ph type="dt" sz="quarter" idx="10"/>
          </p:nvPr>
        </p:nvSpPr>
        <p:spPr/>
        <p:txBody>
          <a:bodyPr/>
          <a:lstStyle/>
          <a:p>
            <a:pPr>
              <a:defRPr/>
            </a:pPr>
            <a:fld id="{8FCD8005-21AD-41A6-9C22-25C4017D9893}" type="datetime1">
              <a:rPr lang="en-US"/>
              <a:pPr>
                <a:defRPr/>
              </a:pPr>
              <a:t>7/21/2018</a:t>
            </a:fld>
            <a:endParaRPr lang="en-US" dirty="0"/>
          </a:p>
        </p:txBody>
      </p:sp>
      <p:sp>
        <p:nvSpPr>
          <p:cNvPr id="7" name="6 Marcador de pie de página"/>
          <p:cNvSpPr>
            <a:spLocks noGrp="1"/>
          </p:cNvSpPr>
          <p:nvPr>
            <p:ph type="ftr" sz="quarter" idx="11"/>
          </p:nvPr>
        </p:nvSpPr>
        <p:spPr/>
        <p:txBody>
          <a:bodyPr/>
          <a:lstStyle/>
          <a:p>
            <a:pPr>
              <a:defRPr/>
            </a:pPr>
            <a:r>
              <a:rPr lang="en-US"/>
              <a:t>Haffar  K   y Cornieles D</a:t>
            </a:r>
            <a:endParaRPr lang="en-US" dirty="0"/>
          </a:p>
        </p:txBody>
      </p:sp>
      <p:sp>
        <p:nvSpPr>
          <p:cNvPr id="8" name="7 Marcador de número de diapositiva"/>
          <p:cNvSpPr>
            <a:spLocks noGrp="1"/>
          </p:cNvSpPr>
          <p:nvPr>
            <p:ph type="sldNum" sz="quarter" idx="12"/>
          </p:nvPr>
        </p:nvSpPr>
        <p:spPr/>
        <p:txBody>
          <a:bodyPr/>
          <a:lstStyle>
            <a:lvl1pPr eaLnBrk="0" hangingPunct="0">
              <a:defRPr>
                <a:solidFill>
                  <a:schemeClr val="tx1"/>
                </a:solidFill>
                <a:latin typeface="Franklin Gothic Book" panose="020B0503020102020204" pitchFamily="34" charset="0"/>
                <a:cs typeface="Arial" panose="020B0604020202020204" pitchFamily="34" charset="0"/>
              </a:defRPr>
            </a:lvl1pPr>
            <a:lvl2pPr marL="742950" indent="-285750" eaLnBrk="0" hangingPunct="0">
              <a:defRPr>
                <a:solidFill>
                  <a:schemeClr val="tx1"/>
                </a:solidFill>
                <a:latin typeface="Franklin Gothic Book" panose="020B0503020102020204" pitchFamily="34" charset="0"/>
                <a:cs typeface="Arial" panose="020B0604020202020204" pitchFamily="34" charset="0"/>
              </a:defRPr>
            </a:lvl2pPr>
            <a:lvl3pPr marL="1143000" indent="-228600" eaLnBrk="0" hangingPunct="0">
              <a:defRPr>
                <a:solidFill>
                  <a:schemeClr val="tx1"/>
                </a:solidFill>
                <a:latin typeface="Franklin Gothic Book" panose="020B0503020102020204" pitchFamily="34" charset="0"/>
                <a:cs typeface="Arial" panose="020B0604020202020204" pitchFamily="34" charset="0"/>
              </a:defRPr>
            </a:lvl3pPr>
            <a:lvl4pPr marL="1600200" indent="-228600" eaLnBrk="0" hangingPunct="0">
              <a:defRPr>
                <a:solidFill>
                  <a:schemeClr val="tx1"/>
                </a:solidFill>
                <a:latin typeface="Franklin Gothic Book" panose="020B0503020102020204" pitchFamily="34" charset="0"/>
                <a:cs typeface="Arial" panose="020B0604020202020204" pitchFamily="34" charset="0"/>
              </a:defRPr>
            </a:lvl4pPr>
            <a:lvl5pPr marL="2057400" indent="-228600" eaLnBrk="0" hangingPunct="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eaLnBrk="1" hangingPunct="1"/>
            <a:fld id="{139856E6-0633-4D21-8CBC-C7092F059C2B}" type="slidenum">
              <a:rPr lang="en-US" altLang="es-VE">
                <a:solidFill>
                  <a:srgbClr val="D38E27"/>
                </a:solidFill>
              </a:rPr>
              <a:pPr eaLnBrk="1" hangingPunct="1"/>
              <a:t>16</a:t>
            </a:fld>
            <a:endParaRPr lang="en-US" altLang="es-VE">
              <a:solidFill>
                <a:srgbClr val="D38E27"/>
              </a:solidFill>
            </a:endParaRPr>
          </a:p>
        </p:txBody>
      </p:sp>
      <p:pic>
        <p:nvPicPr>
          <p:cNvPr id="4" name="Lamina15">
            <a:hlinkClick r:id="" action="ppaction://media"/>
          </p:cNvPr>
          <p:cNvPicPr>
            <a:picLocks noChangeAspect="1"/>
          </p:cNvPicPr>
          <p:nvPr>
            <a:audioFile r:link="rId1"/>
            <p:extLst>
              <p:ext uri="{DAA4B4D4-6D71-4841-9C94-3DE7FCFB9230}">
                <p14:media xmlns:p14="http://schemas.microsoft.com/office/powerpoint/2010/main" r:embed="rId2">
                  <p14:trim st="1814"/>
                </p14:media>
              </p:ext>
            </p:extLst>
          </p:nvPr>
        </p:nvPicPr>
        <p:blipFill>
          <a:blip r:embed="rId5"/>
          <a:stretch>
            <a:fillRect/>
          </a:stretch>
        </p:blipFill>
        <p:spPr>
          <a:xfrm>
            <a:off x="7429500" y="5362575"/>
            <a:ext cx="609600" cy="609600"/>
          </a:xfrm>
          <a:prstGeom prst="rect">
            <a:avLst/>
          </a:prstGeom>
        </p:spPr>
      </p:pic>
    </p:spTree>
  </p:cSld>
  <p:clrMapOvr>
    <a:masterClrMapping/>
  </p:clrMapOvr>
  <p:transition spd="slow" advTm="97892">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7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IDALIA\Desktop\UCV.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13" y="260350"/>
            <a:ext cx="1223962"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524" y="2179799"/>
            <a:ext cx="2466975" cy="1847850"/>
          </a:xfrm>
          <a:prstGeom prst="rect">
            <a:avLst/>
          </a:prstGeom>
          <a:ln>
            <a:noFill/>
          </a:ln>
          <a:effectLst>
            <a:softEdge rad="112500"/>
          </a:effectLst>
          <a:extLst/>
        </p:spPr>
      </p:pic>
      <p:pic>
        <p:nvPicPr>
          <p:cNvPr id="2458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35288" y="1548948"/>
            <a:ext cx="2466975" cy="1847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2"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5616" y="4693208"/>
            <a:ext cx="2247900" cy="1504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24583"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04825" y="1529556"/>
            <a:ext cx="3048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84" name="3 CuadroTexto"/>
          <p:cNvSpPr txBox="1">
            <a:spLocks noChangeArrowheads="1"/>
          </p:cNvSpPr>
          <p:nvPr/>
        </p:nvSpPr>
        <p:spPr bwMode="auto">
          <a:xfrm>
            <a:off x="1908175" y="549275"/>
            <a:ext cx="54022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eaLnBrk="0" hangingPunct="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eaLnBrk="0" hangingPunct="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eaLnBrk="0" hangingPunct="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eaLnBrk="0" hangingPunct="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eaLnBrk="1" hangingPunct="1">
              <a:spcBef>
                <a:spcPct val="0"/>
              </a:spcBef>
              <a:buClrTx/>
              <a:buSzTx/>
              <a:buFontTx/>
              <a:buNone/>
            </a:pPr>
            <a:r>
              <a:rPr lang="es-VE" altLang="es-VE" sz="1800">
                <a:solidFill>
                  <a:schemeClr val="tx1"/>
                </a:solidFill>
              </a:rPr>
              <a:t>Veamos algunas figuras  sin atender  a    su orden de complejidad</a:t>
            </a:r>
          </a:p>
        </p:txBody>
      </p:sp>
      <p:sp>
        <p:nvSpPr>
          <p:cNvPr id="6" name="5 Marcador de fecha"/>
          <p:cNvSpPr>
            <a:spLocks noGrp="1"/>
          </p:cNvSpPr>
          <p:nvPr>
            <p:ph type="dt" sz="quarter" idx="10"/>
          </p:nvPr>
        </p:nvSpPr>
        <p:spPr/>
        <p:txBody>
          <a:bodyPr/>
          <a:lstStyle/>
          <a:p>
            <a:pPr>
              <a:defRPr/>
            </a:pPr>
            <a:fld id="{11A5B621-E5CA-4B23-9FB4-BB4BEF2BECE6}" type="datetime1">
              <a:rPr lang="en-US"/>
              <a:pPr>
                <a:defRPr/>
              </a:pPr>
              <a:t>7/21/2018</a:t>
            </a:fld>
            <a:endParaRPr lang="en-US"/>
          </a:p>
        </p:txBody>
      </p:sp>
      <p:sp>
        <p:nvSpPr>
          <p:cNvPr id="7" name="6 Marcador de pie de página"/>
          <p:cNvSpPr>
            <a:spLocks noGrp="1"/>
          </p:cNvSpPr>
          <p:nvPr>
            <p:ph type="ftr" sz="quarter" idx="11"/>
          </p:nvPr>
        </p:nvSpPr>
        <p:spPr/>
        <p:txBody>
          <a:bodyPr/>
          <a:lstStyle/>
          <a:p>
            <a:pPr>
              <a:defRPr/>
            </a:pPr>
            <a:r>
              <a:rPr lang="en-US"/>
              <a:t>Haffar  K   y Cornieles D</a:t>
            </a:r>
            <a:endParaRPr lang="en-US" dirty="0"/>
          </a:p>
        </p:txBody>
      </p:sp>
      <p:sp>
        <p:nvSpPr>
          <p:cNvPr id="8" name="7 Marcador de número de diapositiva"/>
          <p:cNvSpPr>
            <a:spLocks noGrp="1"/>
          </p:cNvSpPr>
          <p:nvPr>
            <p:ph type="sldNum" sz="quarter" idx="12"/>
          </p:nvPr>
        </p:nvSpPr>
        <p:spPr/>
        <p:txBody>
          <a:bodyPr/>
          <a:lstStyle>
            <a:lvl1pPr eaLnBrk="0" hangingPunct="0">
              <a:defRPr>
                <a:solidFill>
                  <a:schemeClr val="tx1"/>
                </a:solidFill>
                <a:latin typeface="Franklin Gothic Book" panose="020B0503020102020204" pitchFamily="34" charset="0"/>
                <a:cs typeface="Arial" panose="020B0604020202020204" pitchFamily="34" charset="0"/>
              </a:defRPr>
            </a:lvl1pPr>
            <a:lvl2pPr marL="742950" indent="-285750" eaLnBrk="0" hangingPunct="0">
              <a:defRPr>
                <a:solidFill>
                  <a:schemeClr val="tx1"/>
                </a:solidFill>
                <a:latin typeface="Franklin Gothic Book" panose="020B0503020102020204" pitchFamily="34" charset="0"/>
                <a:cs typeface="Arial" panose="020B0604020202020204" pitchFamily="34" charset="0"/>
              </a:defRPr>
            </a:lvl2pPr>
            <a:lvl3pPr marL="1143000" indent="-228600" eaLnBrk="0" hangingPunct="0">
              <a:defRPr>
                <a:solidFill>
                  <a:schemeClr val="tx1"/>
                </a:solidFill>
                <a:latin typeface="Franklin Gothic Book" panose="020B0503020102020204" pitchFamily="34" charset="0"/>
                <a:cs typeface="Arial" panose="020B0604020202020204" pitchFamily="34" charset="0"/>
              </a:defRPr>
            </a:lvl3pPr>
            <a:lvl4pPr marL="1600200" indent="-228600" eaLnBrk="0" hangingPunct="0">
              <a:defRPr>
                <a:solidFill>
                  <a:schemeClr val="tx1"/>
                </a:solidFill>
                <a:latin typeface="Franklin Gothic Book" panose="020B0503020102020204" pitchFamily="34" charset="0"/>
                <a:cs typeface="Arial" panose="020B0604020202020204" pitchFamily="34" charset="0"/>
              </a:defRPr>
            </a:lvl4pPr>
            <a:lvl5pPr marL="2057400" indent="-228600" eaLnBrk="0" hangingPunct="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eaLnBrk="1" hangingPunct="1"/>
            <a:fld id="{FAD2144B-E444-4760-8D29-7084D3A41CE3}" type="slidenum">
              <a:rPr lang="en-US" altLang="es-VE">
                <a:solidFill>
                  <a:srgbClr val="D38E27"/>
                </a:solidFill>
              </a:rPr>
              <a:pPr eaLnBrk="1" hangingPunct="1"/>
              <a:t>17</a:t>
            </a:fld>
            <a:endParaRPr lang="en-US" altLang="es-VE">
              <a:solidFill>
                <a:srgbClr val="D38E27"/>
              </a:solidFill>
            </a:endParaRPr>
          </a:p>
        </p:txBody>
      </p:sp>
      <p:pic>
        <p:nvPicPr>
          <p:cNvPr id="2" name="Imagen 1"/>
          <p:cNvPicPr>
            <a:picLocks noChangeAspect="1"/>
          </p:cNvPicPr>
          <p:nvPr/>
        </p:nvPicPr>
        <p:blipFill>
          <a:blip r:embed="rId10"/>
          <a:stretch>
            <a:fillRect/>
          </a:stretch>
        </p:blipFill>
        <p:spPr>
          <a:xfrm>
            <a:off x="4283550" y="4411985"/>
            <a:ext cx="2237426" cy="2048434"/>
          </a:xfrm>
          <a:prstGeom prst="rect">
            <a:avLst/>
          </a:prstGeom>
          <a:ln w="228600" cap="sq" cmpd="thickThin">
            <a:solidFill>
              <a:srgbClr val="000000"/>
            </a:solidFill>
            <a:prstDash val="solid"/>
            <a:miter lim="800000"/>
          </a:ln>
          <a:effectLst>
            <a:innerShdw blurRad="76200">
              <a:srgbClr val="000000"/>
            </a:innerShdw>
          </a:effectLst>
        </p:spPr>
      </p:pic>
      <p:pic>
        <p:nvPicPr>
          <p:cNvPr id="13" name="Picture 2" descr="C:\Users\IDALIA\Desktop\UCV.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524" y="254826"/>
            <a:ext cx="1223962"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Lamina16">
            <a:hlinkClick r:id="" action="ppaction://media"/>
          </p:cNvPr>
          <p:cNvPicPr>
            <a:picLocks noChangeAspect="1"/>
          </p:cNvPicPr>
          <p:nvPr>
            <a:audioFile r:link="rId1"/>
            <p:extLst>
              <p:ext uri="{DAA4B4D4-6D71-4841-9C94-3DE7FCFB9230}">
                <p14:media xmlns:p14="http://schemas.microsoft.com/office/powerpoint/2010/main" r:embed="rId2">
                  <p14:trim st="1559"/>
                </p14:media>
              </p:ext>
            </p:extLst>
          </p:nvPr>
        </p:nvPicPr>
        <p:blipFill>
          <a:blip r:embed="rId11"/>
          <a:stretch>
            <a:fillRect/>
          </a:stretch>
        </p:blipFill>
        <p:spPr>
          <a:xfrm>
            <a:off x="7734300" y="5449111"/>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advTm="1339">
        <p:split orient="vert"/>
      </p:transition>
    </mc:Choice>
    <mc:Fallback xmlns="">
      <p:transition spd="slow" advTm="1339">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4580"/>
                                        </p:tgtEl>
                                        <p:attrNameLst>
                                          <p:attrName>style.visibility</p:attrName>
                                        </p:attrNameLst>
                                      </p:cBhvr>
                                      <p:to>
                                        <p:strVal val="visible"/>
                                      </p:to>
                                    </p:set>
                                    <p:animEffect transition="in" filter="fade">
                                      <p:cBhvr>
                                        <p:cTn id="7" dur="2000"/>
                                        <p:tgtEl>
                                          <p:spTgt spid="24580"/>
                                        </p:tgtEl>
                                      </p:cBhvr>
                                    </p:animEffect>
                                    <p:anim calcmode="lin" valueType="num">
                                      <p:cBhvr>
                                        <p:cTn id="8" dur="2000" fill="hold"/>
                                        <p:tgtEl>
                                          <p:spTgt spid="24580"/>
                                        </p:tgtEl>
                                        <p:attrNameLst>
                                          <p:attrName>ppt_w</p:attrName>
                                        </p:attrNameLst>
                                      </p:cBhvr>
                                      <p:tavLst>
                                        <p:tav tm="0" fmla="#ppt_w*sin(2.5*pi*$)">
                                          <p:val>
                                            <p:fltVal val="0"/>
                                          </p:val>
                                        </p:tav>
                                        <p:tav tm="100000">
                                          <p:val>
                                            <p:fltVal val="1"/>
                                          </p:val>
                                        </p:tav>
                                      </p:tavLst>
                                    </p:anim>
                                    <p:anim calcmode="lin" valueType="num">
                                      <p:cBhvr>
                                        <p:cTn id="9" dur="2000" fill="hold"/>
                                        <p:tgtEl>
                                          <p:spTgt spid="2458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path" presetSubtype="0" accel="50000" decel="50000" fill="hold" nodeType="clickEffect">
                                  <p:stCondLst>
                                    <p:cond delay="0"/>
                                  </p:stCondLst>
                                  <p:childTnLst>
                                    <p:animMotion origin="layout" path="M 1.38889E-6 -2.59259E-6 C 1.38889E-6 0.0331 0.02708 0.05996 0.06007 0.05996 C 0.09896 0.05996 0.11302 0.0301 0.11892 0.01204 L 0.125 -0.01203 C 0.13108 -0.03009 0.14601 -0.05995 0.18993 -0.05995 C 0.21805 -0.05995 0.25 -0.0331 0.25 -2.59259E-6 C 0.25 0.0331 0.21805 0.05996 0.18993 0.05996 C 0.14601 0.05996 0.13108 0.0301 0.125 0.01204 L 0.11892 -0.01203 C 0.11302 -0.03009 0.09896 -0.05995 0.06007 -0.05995 C 0.02708 -0.05995 1.38889E-6 -0.0331 1.38889E-6 -2.59259E-6 Z " pathEditMode="relative" rAng="0" ptsTypes="AAAAAAAAAAA">
                                      <p:cBhvr>
                                        <p:cTn id="13" dur="2000" fill="hold"/>
                                        <p:tgtEl>
                                          <p:spTgt spid="2"/>
                                        </p:tgtEl>
                                        <p:attrNameLst>
                                          <p:attrName>ppt_x</p:attrName>
                                          <p:attrName>ppt_y</p:attrName>
                                        </p:attrNameLst>
                                      </p:cBhvr>
                                      <p:rCtr x="12500" y="0"/>
                                    </p:animMotion>
                                  </p:childTnLst>
                                </p:cTn>
                              </p:par>
                            </p:childTnLst>
                          </p:cTn>
                        </p:par>
                        <p:par>
                          <p:cTn id="14" fill="hold">
                            <p:stCondLst>
                              <p:cond delay="2000"/>
                            </p:stCondLst>
                            <p:childTnLst>
                              <p:par>
                                <p:cTn id="15" presetID="1" presetClass="mediacall" presetSubtype="0" fill="hold" nodeType="afterEffect">
                                  <p:stCondLst>
                                    <p:cond delay="0"/>
                                  </p:stCondLst>
                                  <p:childTnLst>
                                    <p:cmd type="call" cmd="playFrom(0.0)">
                                      <p:cBhvr>
                                        <p:cTn id="16" dur="194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VE" dirty="0" smtClean="0"/>
              <a:t>AGRADECIMIENTOS</a:t>
            </a:r>
            <a:endParaRPr lang="es-VE" dirty="0"/>
          </a:p>
        </p:txBody>
      </p:sp>
      <p:sp>
        <p:nvSpPr>
          <p:cNvPr id="3" name="Marcador de fecha 2"/>
          <p:cNvSpPr>
            <a:spLocks noGrp="1"/>
          </p:cNvSpPr>
          <p:nvPr>
            <p:ph type="dt" sz="half" idx="10"/>
          </p:nvPr>
        </p:nvSpPr>
        <p:spPr/>
        <p:txBody>
          <a:bodyPr/>
          <a:lstStyle/>
          <a:p>
            <a:pPr>
              <a:defRPr/>
            </a:pPr>
            <a:r>
              <a:rPr lang="en-US" smtClean="0"/>
              <a:t>2 Julio de 2018</a:t>
            </a:r>
            <a:endParaRPr lang="en-US"/>
          </a:p>
        </p:txBody>
      </p:sp>
      <p:sp>
        <p:nvSpPr>
          <p:cNvPr id="4" name="Marcador de pie de página 3"/>
          <p:cNvSpPr>
            <a:spLocks noGrp="1"/>
          </p:cNvSpPr>
          <p:nvPr>
            <p:ph type="ftr" sz="quarter" idx="11"/>
          </p:nvPr>
        </p:nvSpPr>
        <p:spPr/>
        <p:txBody>
          <a:bodyPr/>
          <a:lstStyle/>
          <a:p>
            <a:pPr>
              <a:defRPr/>
            </a:pPr>
            <a:r>
              <a:rPr lang="en-US" smtClean="0"/>
              <a:t>Haffar  K   y Cornieles D</a:t>
            </a:r>
            <a:endParaRPr lang="en-US" dirty="0"/>
          </a:p>
        </p:txBody>
      </p:sp>
      <p:sp>
        <p:nvSpPr>
          <p:cNvPr id="5" name="Marcador de número de diapositiva 4"/>
          <p:cNvSpPr>
            <a:spLocks noGrp="1"/>
          </p:cNvSpPr>
          <p:nvPr>
            <p:ph type="sldNum" sz="quarter" idx="12"/>
          </p:nvPr>
        </p:nvSpPr>
        <p:spPr/>
        <p:txBody>
          <a:bodyPr/>
          <a:lstStyle/>
          <a:p>
            <a:fld id="{B186C3FA-1937-4846-A7E5-F11FED31103E}" type="slidenum">
              <a:rPr lang="en-US" altLang="es-VE" smtClean="0"/>
              <a:pPr/>
              <a:t>18</a:t>
            </a:fld>
            <a:endParaRPr lang="en-US" altLang="es-VE"/>
          </a:p>
        </p:txBody>
      </p:sp>
      <p:sp>
        <p:nvSpPr>
          <p:cNvPr id="6" name="CuadroTexto 5"/>
          <p:cNvSpPr txBox="1"/>
          <p:nvPr/>
        </p:nvSpPr>
        <p:spPr>
          <a:xfrm>
            <a:off x="1187624" y="1844824"/>
            <a:ext cx="6840760" cy="2031325"/>
          </a:xfrm>
          <a:prstGeom prst="rect">
            <a:avLst/>
          </a:prstGeom>
          <a:solidFill>
            <a:srgbClr val="92D050"/>
          </a:solidFill>
        </p:spPr>
        <p:txBody>
          <a:bodyPr wrap="square" rtlCol="0">
            <a:spAutoFit/>
          </a:bodyPr>
          <a:lstStyle/>
          <a:p>
            <a:r>
              <a:rPr lang="es-VE" dirty="0" smtClean="0"/>
              <a:t>A la    bachiller  Stefany  Terán Montilla por su valiosa  ayuda en el montaje  de  las  diapositivas.</a:t>
            </a:r>
          </a:p>
          <a:p>
            <a:endParaRPr lang="es-VE" dirty="0"/>
          </a:p>
          <a:p>
            <a:r>
              <a:rPr lang="es-VE" dirty="0" smtClean="0"/>
              <a:t>A los niños     Javier  Alejandro  Escobar  Montilla   y   Sebastián Elías   Escobar  Ruiz</a:t>
            </a:r>
          </a:p>
          <a:p>
            <a:r>
              <a:rPr lang="es-VE" dirty="0" smtClean="0"/>
              <a:t>A los maestros  y niños que han participado  en nuestros  talleres  de  Origami</a:t>
            </a:r>
            <a:endParaRPr lang="es-VE" dirty="0"/>
          </a:p>
        </p:txBody>
      </p:sp>
      <p:pic>
        <p:nvPicPr>
          <p:cNvPr id="7" name="Voz 002">
            <a:hlinkClick r:id="" action="ppaction://media"/>
          </p:cNvPr>
          <p:cNvPicPr>
            <a:picLocks noChangeAspect="1"/>
          </p:cNvPicPr>
          <p:nvPr>
            <a:audioFile r:link="rId1"/>
            <p:extLst>
              <p:ext uri="{DAA4B4D4-6D71-4841-9C94-3DE7FCFB9230}">
                <p14:media xmlns:p14="http://schemas.microsoft.com/office/powerpoint/2010/main" r:embed="rId2">
                  <p14:trim st="180" end="1046"/>
                </p14:media>
              </p:ext>
            </p:extLst>
          </p:nvPr>
        </p:nvPicPr>
        <p:blipFill>
          <a:blip r:embed="rId4"/>
          <a:stretch>
            <a:fillRect/>
          </a:stretch>
        </p:blipFill>
        <p:spPr>
          <a:xfrm>
            <a:off x="683568" y="5445224"/>
            <a:ext cx="609600" cy="609600"/>
          </a:xfrm>
          <a:prstGeom prst="rect">
            <a:avLst/>
          </a:prstGeom>
        </p:spPr>
      </p:pic>
    </p:spTree>
    <p:extLst>
      <p:ext uri="{BB962C8B-B14F-4D97-AF65-F5344CB8AC3E}">
        <p14:creationId xmlns:p14="http://schemas.microsoft.com/office/powerpoint/2010/main" val="3974807597"/>
      </p:ext>
    </p:extLst>
  </p:cSld>
  <p:clrMapOvr>
    <a:masterClrMapping/>
  </p:clrMapOvr>
  <mc:AlternateContent xmlns:mc="http://schemas.openxmlformats.org/markup-compatibility/2006" xmlns:p14="http://schemas.microsoft.com/office/powerpoint/2010/main">
    <mc:Choice Requires="p14">
      <p:transition spd="slow" p14:dur="2500" advTm="91">
        <p:split orient="vert"/>
      </p:transition>
    </mc:Choice>
    <mc:Fallback xmlns="">
      <p:transition spd="slow" advTm="91">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1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fecha"/>
          <p:cNvSpPr>
            <a:spLocks noGrp="1"/>
          </p:cNvSpPr>
          <p:nvPr>
            <p:ph type="dt" sz="quarter" idx="10"/>
          </p:nvPr>
        </p:nvSpPr>
        <p:spPr/>
        <p:txBody>
          <a:bodyPr/>
          <a:lstStyle/>
          <a:p>
            <a:pPr>
              <a:defRPr/>
            </a:pPr>
            <a:r>
              <a:rPr lang="en-US"/>
              <a:t>2 Julio de 2018</a:t>
            </a:r>
          </a:p>
        </p:txBody>
      </p:sp>
      <p:sp>
        <p:nvSpPr>
          <p:cNvPr id="3" name="2 Marcador de pie de página"/>
          <p:cNvSpPr>
            <a:spLocks noGrp="1"/>
          </p:cNvSpPr>
          <p:nvPr>
            <p:ph type="ftr" sz="quarter" idx="11"/>
          </p:nvPr>
        </p:nvSpPr>
        <p:spPr/>
        <p:txBody>
          <a:bodyPr/>
          <a:lstStyle/>
          <a:p>
            <a:pPr>
              <a:defRPr/>
            </a:pPr>
            <a:r>
              <a:rPr lang="en-US"/>
              <a:t>Haffar  K   y Cornieles D</a:t>
            </a:r>
            <a:endParaRPr lang="en-US" dirty="0"/>
          </a:p>
        </p:txBody>
      </p:sp>
      <p:sp>
        <p:nvSpPr>
          <p:cNvPr id="4" name="3 Marcador de número de diapositiva"/>
          <p:cNvSpPr>
            <a:spLocks noGrp="1"/>
          </p:cNvSpPr>
          <p:nvPr>
            <p:ph type="sldNum" sz="quarter" idx="12"/>
          </p:nvPr>
        </p:nvSpPr>
        <p:spPr/>
        <p:txBody>
          <a:bodyPr/>
          <a:lstStyle>
            <a:lvl1pPr eaLnBrk="0" hangingPunct="0">
              <a:defRPr>
                <a:solidFill>
                  <a:schemeClr val="tx1"/>
                </a:solidFill>
                <a:latin typeface="Franklin Gothic Book" panose="020B0503020102020204" pitchFamily="34" charset="0"/>
                <a:cs typeface="Arial" panose="020B0604020202020204" pitchFamily="34" charset="0"/>
              </a:defRPr>
            </a:lvl1pPr>
            <a:lvl2pPr marL="742950" indent="-285750" eaLnBrk="0" hangingPunct="0">
              <a:defRPr>
                <a:solidFill>
                  <a:schemeClr val="tx1"/>
                </a:solidFill>
                <a:latin typeface="Franklin Gothic Book" panose="020B0503020102020204" pitchFamily="34" charset="0"/>
                <a:cs typeface="Arial" panose="020B0604020202020204" pitchFamily="34" charset="0"/>
              </a:defRPr>
            </a:lvl2pPr>
            <a:lvl3pPr marL="1143000" indent="-228600" eaLnBrk="0" hangingPunct="0">
              <a:defRPr>
                <a:solidFill>
                  <a:schemeClr val="tx1"/>
                </a:solidFill>
                <a:latin typeface="Franklin Gothic Book" panose="020B0503020102020204" pitchFamily="34" charset="0"/>
                <a:cs typeface="Arial" panose="020B0604020202020204" pitchFamily="34" charset="0"/>
              </a:defRPr>
            </a:lvl3pPr>
            <a:lvl4pPr marL="1600200" indent="-228600" eaLnBrk="0" hangingPunct="0">
              <a:defRPr>
                <a:solidFill>
                  <a:schemeClr val="tx1"/>
                </a:solidFill>
                <a:latin typeface="Franklin Gothic Book" panose="020B0503020102020204" pitchFamily="34" charset="0"/>
                <a:cs typeface="Arial" panose="020B0604020202020204" pitchFamily="34" charset="0"/>
              </a:defRPr>
            </a:lvl4pPr>
            <a:lvl5pPr marL="2057400" indent="-228600" eaLnBrk="0" hangingPunct="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eaLnBrk="1" hangingPunct="1"/>
            <a:fld id="{918BA27D-D3E3-48F8-A628-2613EC844DA5}" type="slidenum">
              <a:rPr lang="en-US" altLang="es-VE">
                <a:solidFill>
                  <a:srgbClr val="D38E27"/>
                </a:solidFill>
              </a:rPr>
              <a:pPr eaLnBrk="1" hangingPunct="1"/>
              <a:t>19</a:t>
            </a:fld>
            <a:endParaRPr lang="en-US" altLang="es-VE">
              <a:solidFill>
                <a:srgbClr val="D38E27"/>
              </a:solidFill>
            </a:endParaRPr>
          </a:p>
        </p:txBody>
      </p:sp>
      <p:sp>
        <p:nvSpPr>
          <p:cNvPr id="5" name="4 Título"/>
          <p:cNvSpPr>
            <a:spLocks noGrp="1"/>
          </p:cNvSpPr>
          <p:nvPr>
            <p:ph type="title"/>
          </p:nvPr>
        </p:nvSpPr>
        <p:spPr>
          <a:xfrm>
            <a:off x="2699792" y="1052736"/>
            <a:ext cx="4752528" cy="2710408"/>
          </a:xfrm>
        </p:spPr>
        <p:txBody>
          <a:bodyPr>
            <a:normAutofit fontScale="90000"/>
          </a:bodyPr>
          <a:lstStyle/>
          <a:p>
            <a:pPr eaLnBrk="1" fontAlgn="auto" hangingPunct="1">
              <a:spcAft>
                <a:spcPts val="0"/>
              </a:spcAft>
              <a:defRPr/>
            </a:pPr>
            <a:r>
              <a:rPr lang="es-VE" dirty="0" smtClean="0"/>
              <a:t/>
            </a:r>
            <a:br>
              <a:rPr lang="es-VE" dirty="0" smtClean="0"/>
            </a:br>
            <a:r>
              <a:rPr lang="es-VE" dirty="0" smtClean="0"/>
              <a:t>gracias</a:t>
            </a:r>
            <a:br>
              <a:rPr lang="es-VE" dirty="0" smtClean="0"/>
            </a:br>
            <a:r>
              <a:rPr lang="es-VE" dirty="0"/>
              <a:t/>
            </a:r>
            <a:br>
              <a:rPr lang="es-VE" dirty="0"/>
            </a:br>
            <a:r>
              <a:rPr lang="es-VE" dirty="0" smtClean="0"/>
              <a:t/>
            </a:r>
            <a:br>
              <a:rPr lang="es-VE" dirty="0" smtClean="0"/>
            </a:br>
            <a:r>
              <a:rPr lang="es-VE" dirty="0"/>
              <a:t/>
            </a:r>
            <a:br>
              <a:rPr lang="es-VE" dirty="0"/>
            </a:br>
            <a:endParaRPr lang="es-VE" dirty="0"/>
          </a:p>
        </p:txBody>
      </p:sp>
      <p:pic>
        <p:nvPicPr>
          <p:cNvPr id="2970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2555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105476" y="2851189"/>
            <a:ext cx="4743047" cy="31991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Mudica inicial">
            <a:hlinkClick r:id="" action="ppaction://media"/>
          </p:cNvPr>
          <p:cNvPicPr>
            <a:picLocks noChangeAspect="1"/>
          </p:cNvPicPr>
          <p:nvPr>
            <a:audioFile r:link="rId1"/>
            <p:extLst>
              <p:ext uri="{DAA4B4D4-6D71-4841-9C94-3DE7FCFB9230}">
                <p14:media xmlns:p14="http://schemas.microsoft.com/office/powerpoint/2010/main" r:embed="rId2">
                  <p14:trim st="180" end="7445"/>
                </p14:media>
              </p:ext>
            </p:extLst>
          </p:nvPr>
        </p:nvPicPr>
        <p:blipFill>
          <a:blip r:embed="rId7"/>
          <a:stretch>
            <a:fillRect/>
          </a:stretch>
        </p:blipFill>
        <p:spPr>
          <a:xfrm>
            <a:off x="755576" y="5733256"/>
            <a:ext cx="609600" cy="609600"/>
          </a:xfrm>
          <a:prstGeom prst="rect">
            <a:avLst/>
          </a:prstGeom>
        </p:spPr>
      </p:pic>
    </p:spTree>
  </p:cSld>
  <p:clrMapOvr>
    <a:masterClrMapping/>
  </p:clrMapOvr>
  <p:transition spd="slow" advTm="91">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1763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VE" dirty="0" smtClean="0"/>
              <a:t/>
            </a:r>
            <a:br>
              <a:rPr lang="es-VE" dirty="0" smtClean="0"/>
            </a:br>
            <a:r>
              <a:rPr lang="es-VE" dirty="0"/>
              <a:t/>
            </a:r>
            <a:br>
              <a:rPr lang="es-VE" dirty="0"/>
            </a:br>
            <a:r>
              <a:rPr lang="es-VE" dirty="0" smtClean="0"/>
              <a:t/>
            </a:r>
            <a:br>
              <a:rPr lang="es-VE" dirty="0" smtClean="0"/>
            </a:br>
            <a:r>
              <a:rPr lang="es-VE" dirty="0"/>
              <a:t/>
            </a:r>
            <a:br>
              <a:rPr lang="es-VE" dirty="0"/>
            </a:br>
            <a:endParaRPr lang="es-VE" dirty="0"/>
          </a:p>
        </p:txBody>
      </p:sp>
      <p:sp>
        <p:nvSpPr>
          <p:cNvPr id="3" name="Marcador de contenido 2"/>
          <p:cNvSpPr>
            <a:spLocks noGrp="1"/>
          </p:cNvSpPr>
          <p:nvPr>
            <p:ph idx="1"/>
          </p:nvPr>
        </p:nvSpPr>
        <p:spPr/>
        <p:txBody>
          <a:bodyPr/>
          <a:lstStyle/>
          <a:p>
            <a:pPr algn="ctr"/>
            <a:r>
              <a:rPr lang="es-VE" dirty="0" smtClean="0"/>
              <a:t>Titulo  </a:t>
            </a:r>
            <a:r>
              <a:rPr lang="es-VE" smtClean="0"/>
              <a:t>del proyecto </a:t>
            </a:r>
            <a:endParaRPr lang="es-VE" dirty="0" smtClean="0"/>
          </a:p>
          <a:p>
            <a:endParaRPr lang="es-VE" dirty="0"/>
          </a:p>
          <a:p>
            <a:r>
              <a:rPr lang="es-VE" dirty="0" smtClean="0">
                <a:solidFill>
                  <a:srgbClr val="002060"/>
                </a:solidFill>
                <a:latin typeface="Algerian" panose="04020705040A02060702" pitchFamily="82" charset="0"/>
              </a:rPr>
              <a:t>Entrenamiento </a:t>
            </a:r>
            <a:r>
              <a:rPr lang="es-VE" dirty="0">
                <a:solidFill>
                  <a:srgbClr val="002060"/>
                </a:solidFill>
                <a:latin typeface="Algerian" panose="04020705040A02060702" pitchFamily="82" charset="0"/>
              </a:rPr>
              <a:t>de  docentes de preescolar  y educación básica  en las nociones </a:t>
            </a:r>
            <a:r>
              <a:rPr lang="es-VE" dirty="0" smtClean="0">
                <a:solidFill>
                  <a:srgbClr val="002060"/>
                </a:solidFill>
                <a:latin typeface="Algerian" panose="04020705040A02060702" pitchFamily="82" charset="0"/>
              </a:rPr>
              <a:t>fundamentales de </a:t>
            </a:r>
            <a:r>
              <a:rPr lang="es-VE" dirty="0">
                <a:solidFill>
                  <a:srgbClr val="002060"/>
                </a:solidFill>
                <a:latin typeface="Algerian" panose="04020705040A02060702" pitchFamily="82" charset="0"/>
              </a:rPr>
              <a:t>geometría  y </a:t>
            </a:r>
            <a:r>
              <a:rPr lang="es-VE" dirty="0" smtClean="0">
                <a:solidFill>
                  <a:srgbClr val="002060"/>
                </a:solidFill>
                <a:latin typeface="Algerian" panose="04020705040A02060702" pitchFamily="82" charset="0"/>
              </a:rPr>
              <a:t>matemáticas.</a:t>
            </a:r>
          </a:p>
          <a:p>
            <a:endParaRPr lang="es-VE" dirty="0" smtClean="0">
              <a:solidFill>
                <a:srgbClr val="002060"/>
              </a:solidFill>
              <a:latin typeface="Bahnschrift Condensed" panose="020B0502040204020203" pitchFamily="34" charset="0"/>
            </a:endParaRPr>
          </a:p>
          <a:p>
            <a:endParaRPr lang="es-VE" dirty="0">
              <a:solidFill>
                <a:srgbClr val="002060"/>
              </a:solidFill>
            </a:endParaRPr>
          </a:p>
          <a:p>
            <a:endParaRPr lang="es-VE" dirty="0" smtClean="0"/>
          </a:p>
        </p:txBody>
      </p:sp>
      <p:sp>
        <p:nvSpPr>
          <p:cNvPr id="4" name="Marcador de fecha 3"/>
          <p:cNvSpPr>
            <a:spLocks noGrp="1"/>
          </p:cNvSpPr>
          <p:nvPr>
            <p:ph type="dt" sz="half" idx="10"/>
          </p:nvPr>
        </p:nvSpPr>
        <p:spPr/>
        <p:txBody>
          <a:bodyPr/>
          <a:lstStyle/>
          <a:p>
            <a:pPr>
              <a:defRPr/>
            </a:pPr>
            <a:fld id="{9558A716-154F-4EB7-862D-36B50666660C}" type="datetime1">
              <a:rPr lang="en-US" smtClean="0"/>
              <a:pPr>
                <a:defRPr/>
              </a:pPr>
              <a:t>7/21/2018</a:t>
            </a:fld>
            <a:endParaRPr lang="en-US" dirty="0"/>
          </a:p>
        </p:txBody>
      </p:sp>
      <p:sp>
        <p:nvSpPr>
          <p:cNvPr id="5" name="Marcador de pie de página 4"/>
          <p:cNvSpPr>
            <a:spLocks noGrp="1"/>
          </p:cNvSpPr>
          <p:nvPr>
            <p:ph type="ftr" sz="quarter" idx="11"/>
          </p:nvPr>
        </p:nvSpPr>
        <p:spPr/>
        <p:txBody>
          <a:bodyPr/>
          <a:lstStyle/>
          <a:p>
            <a:pPr>
              <a:defRPr/>
            </a:pPr>
            <a:r>
              <a:rPr lang="en-US" smtClean="0"/>
              <a:t>Haffar  K   y Cornieles D</a:t>
            </a:r>
            <a:endParaRPr lang="en-US" dirty="0"/>
          </a:p>
        </p:txBody>
      </p:sp>
      <p:sp>
        <p:nvSpPr>
          <p:cNvPr id="6" name="Marcador de número de diapositiva 5"/>
          <p:cNvSpPr>
            <a:spLocks noGrp="1"/>
          </p:cNvSpPr>
          <p:nvPr>
            <p:ph type="sldNum" sz="quarter" idx="12"/>
          </p:nvPr>
        </p:nvSpPr>
        <p:spPr/>
        <p:txBody>
          <a:bodyPr/>
          <a:lstStyle/>
          <a:p>
            <a:fld id="{04F0D8B4-D176-496B-B753-CE23762C097F}" type="slidenum">
              <a:rPr lang="en-US" altLang="es-VE" smtClean="0"/>
              <a:pPr/>
              <a:t>2</a:t>
            </a:fld>
            <a:endParaRPr lang="en-US" altLang="es-VE"/>
          </a:p>
        </p:txBody>
      </p:sp>
      <p:pic>
        <p:nvPicPr>
          <p:cNvPr id="9" name="Imagen 8"/>
          <p:cNvPicPr>
            <a:picLocks noChangeAspect="1"/>
          </p:cNvPicPr>
          <p:nvPr/>
        </p:nvPicPr>
        <p:blipFill>
          <a:blip r:embed="rId5"/>
          <a:stretch>
            <a:fillRect/>
          </a:stretch>
        </p:blipFill>
        <p:spPr>
          <a:xfrm>
            <a:off x="-108520" y="399294"/>
            <a:ext cx="1219306" cy="1207113"/>
          </a:xfrm>
          <a:prstGeom prst="rect">
            <a:avLst/>
          </a:prstGeom>
        </p:spPr>
      </p:pic>
      <p:pic>
        <p:nvPicPr>
          <p:cNvPr id="7" name="Lamina2">
            <a:hlinkClick r:id="" action="ppaction://media"/>
          </p:cNvPr>
          <p:cNvPicPr>
            <a:picLocks noChangeAspect="1"/>
          </p:cNvPicPr>
          <p:nvPr>
            <a:audioFile r:link="rId1"/>
            <p:extLst>
              <p:ext uri="{DAA4B4D4-6D71-4841-9C94-3DE7FCFB9230}">
                <p14:media xmlns:p14="http://schemas.microsoft.com/office/powerpoint/2010/main" r:embed="rId2">
                  <p14:trim st="3631"/>
                </p14:media>
              </p:ext>
            </p:extLst>
          </p:nvPr>
        </p:nvPicPr>
        <p:blipFill>
          <a:blip r:embed="rId6"/>
          <a:stretch>
            <a:fillRect/>
          </a:stretch>
        </p:blipFill>
        <p:spPr>
          <a:xfrm>
            <a:off x="805986" y="5362575"/>
            <a:ext cx="609600" cy="609600"/>
          </a:xfrm>
          <a:prstGeom prst="rect">
            <a:avLst/>
          </a:prstGeom>
        </p:spPr>
      </p:pic>
    </p:spTree>
    <p:extLst>
      <p:ext uri="{BB962C8B-B14F-4D97-AF65-F5344CB8AC3E}">
        <p14:creationId xmlns:p14="http://schemas.microsoft.com/office/powerpoint/2010/main" val="2235381315"/>
      </p:ext>
    </p:extLst>
  </p:cSld>
  <p:clrMapOvr>
    <a:masterClrMapping/>
  </p:clrMapOvr>
  <p:transition spd="slow" advTm="1065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5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IDALIA\Desktop\UCV.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261938"/>
            <a:ext cx="1223963" cy="120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CuadroTexto"/>
          <p:cNvSpPr txBox="1"/>
          <p:nvPr/>
        </p:nvSpPr>
        <p:spPr>
          <a:xfrm>
            <a:off x="2987824" y="851137"/>
            <a:ext cx="2863850" cy="369888"/>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fontAlgn="auto">
              <a:spcBef>
                <a:spcPts val="0"/>
              </a:spcBef>
              <a:spcAft>
                <a:spcPts val="0"/>
              </a:spcAft>
              <a:defRPr/>
            </a:pPr>
            <a:r>
              <a:rPr lang="es-VE" dirty="0"/>
              <a:t>El   origami y la matemática</a:t>
            </a:r>
          </a:p>
        </p:txBody>
      </p:sp>
      <p:pic>
        <p:nvPicPr>
          <p:cNvPr id="1229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88" y="5214938"/>
            <a:ext cx="2771775" cy="164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Marcador de fecha"/>
          <p:cNvSpPr>
            <a:spLocks noGrp="1"/>
          </p:cNvSpPr>
          <p:nvPr>
            <p:ph type="dt" sz="quarter" idx="10"/>
          </p:nvPr>
        </p:nvSpPr>
        <p:spPr/>
        <p:txBody>
          <a:bodyPr/>
          <a:lstStyle/>
          <a:p>
            <a:pPr>
              <a:defRPr/>
            </a:pPr>
            <a:fld id="{3586DFC3-FAFE-45B8-AE90-D3AF58A2C23C}" type="datetime1">
              <a:rPr lang="en-US"/>
              <a:pPr>
                <a:defRPr/>
              </a:pPr>
              <a:t>7/21/2018</a:t>
            </a:fld>
            <a:endParaRPr lang="en-US"/>
          </a:p>
        </p:txBody>
      </p:sp>
      <p:sp>
        <p:nvSpPr>
          <p:cNvPr id="10" name="9 Marcador de pie de página"/>
          <p:cNvSpPr>
            <a:spLocks noGrp="1"/>
          </p:cNvSpPr>
          <p:nvPr>
            <p:ph type="ftr" sz="quarter" idx="11"/>
          </p:nvPr>
        </p:nvSpPr>
        <p:spPr/>
        <p:txBody>
          <a:bodyPr/>
          <a:lstStyle/>
          <a:p>
            <a:pPr>
              <a:defRPr/>
            </a:pPr>
            <a:r>
              <a:rPr lang="en-US"/>
              <a:t>Haffar  K   y Cornieles D</a:t>
            </a:r>
            <a:endParaRPr lang="en-US" dirty="0"/>
          </a:p>
        </p:txBody>
      </p:sp>
      <p:sp>
        <p:nvSpPr>
          <p:cNvPr id="11" name="10 Marcador de número de diapositiva"/>
          <p:cNvSpPr>
            <a:spLocks noGrp="1"/>
          </p:cNvSpPr>
          <p:nvPr>
            <p:ph type="sldNum" sz="quarter" idx="12"/>
          </p:nvPr>
        </p:nvSpPr>
        <p:spPr/>
        <p:txBody>
          <a:bodyPr/>
          <a:lstStyle>
            <a:lvl1pPr eaLnBrk="0" hangingPunct="0">
              <a:defRPr>
                <a:solidFill>
                  <a:schemeClr val="tx1"/>
                </a:solidFill>
                <a:latin typeface="Franklin Gothic Book" panose="020B0503020102020204" pitchFamily="34" charset="0"/>
                <a:cs typeface="Arial" panose="020B0604020202020204" pitchFamily="34" charset="0"/>
              </a:defRPr>
            </a:lvl1pPr>
            <a:lvl2pPr marL="742950" indent="-285750" eaLnBrk="0" hangingPunct="0">
              <a:defRPr>
                <a:solidFill>
                  <a:schemeClr val="tx1"/>
                </a:solidFill>
                <a:latin typeface="Franklin Gothic Book" panose="020B0503020102020204" pitchFamily="34" charset="0"/>
                <a:cs typeface="Arial" panose="020B0604020202020204" pitchFamily="34" charset="0"/>
              </a:defRPr>
            </a:lvl2pPr>
            <a:lvl3pPr marL="1143000" indent="-228600" eaLnBrk="0" hangingPunct="0">
              <a:defRPr>
                <a:solidFill>
                  <a:schemeClr val="tx1"/>
                </a:solidFill>
                <a:latin typeface="Franklin Gothic Book" panose="020B0503020102020204" pitchFamily="34" charset="0"/>
                <a:cs typeface="Arial" panose="020B0604020202020204" pitchFamily="34" charset="0"/>
              </a:defRPr>
            </a:lvl3pPr>
            <a:lvl4pPr marL="1600200" indent="-228600" eaLnBrk="0" hangingPunct="0">
              <a:defRPr>
                <a:solidFill>
                  <a:schemeClr val="tx1"/>
                </a:solidFill>
                <a:latin typeface="Franklin Gothic Book" panose="020B0503020102020204" pitchFamily="34" charset="0"/>
                <a:cs typeface="Arial" panose="020B0604020202020204" pitchFamily="34" charset="0"/>
              </a:defRPr>
            </a:lvl4pPr>
            <a:lvl5pPr marL="2057400" indent="-228600" eaLnBrk="0" hangingPunct="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eaLnBrk="1" hangingPunct="1"/>
            <a:fld id="{5F5945E2-81E8-4F0A-85D1-AC7FDCB5B0C8}" type="slidenum">
              <a:rPr lang="en-US" altLang="es-VE">
                <a:solidFill>
                  <a:srgbClr val="D38E27"/>
                </a:solidFill>
              </a:rPr>
              <a:pPr eaLnBrk="1" hangingPunct="1"/>
              <a:t>3</a:t>
            </a:fld>
            <a:endParaRPr lang="en-US" altLang="es-VE">
              <a:solidFill>
                <a:srgbClr val="D38E27"/>
              </a:solidFill>
            </a:endParaRPr>
          </a:p>
        </p:txBody>
      </p:sp>
      <p:sp>
        <p:nvSpPr>
          <p:cNvPr id="6" name="CuadroTexto 5"/>
          <p:cNvSpPr txBox="1"/>
          <p:nvPr/>
        </p:nvSpPr>
        <p:spPr>
          <a:xfrm>
            <a:off x="899592" y="1933733"/>
            <a:ext cx="6471493" cy="3139321"/>
          </a:xfrm>
          <a:prstGeom prst="rect">
            <a:avLst/>
          </a:prstGeom>
          <a:noFill/>
        </p:spPr>
        <p:txBody>
          <a:bodyPr wrap="square" rtlCol="0">
            <a:spAutoFit/>
          </a:bodyPr>
          <a:lstStyle/>
          <a:p>
            <a:pPr algn="just"/>
            <a:r>
              <a:rPr lang="es-VE" dirty="0" smtClean="0">
                <a:solidFill>
                  <a:srgbClr val="002060"/>
                </a:solidFill>
              </a:rPr>
              <a:t>Nuestro   proyecto   va dirigido a  los docentes  de Educación Preescolar    y Educación Básica  a fin de  capacitarlos y motivarlos  en  aquellos conocimientos fundamentales  que deben dominar  en la disciplina matemática  y geométrica. Para ello trabajamos desde la técnica del origami, conocida como papiroflexia o  arte de doblar el papel.</a:t>
            </a:r>
          </a:p>
          <a:p>
            <a:pPr algn="just"/>
            <a:endParaRPr lang="es-VE" dirty="0" smtClean="0">
              <a:solidFill>
                <a:srgbClr val="002060"/>
              </a:solidFill>
            </a:endParaRPr>
          </a:p>
          <a:p>
            <a:pPr algn="just"/>
            <a:r>
              <a:rPr lang="es-VE" dirty="0" smtClean="0">
                <a:solidFill>
                  <a:srgbClr val="002060"/>
                </a:solidFill>
              </a:rPr>
              <a:t>Nuestra experiencia  abarca  el trabajo con más de 300 niños y sus maestros. En  la actualidad  trabajamos  con un grupo de niños más reducido (entre 7 y 9 años) con los cuales hemos ido avanzando   un poco más hacia niveles  más altos</a:t>
            </a:r>
            <a:endParaRPr lang="es-VE" dirty="0">
              <a:solidFill>
                <a:srgbClr val="002060"/>
              </a:solidFill>
            </a:endParaRPr>
          </a:p>
        </p:txBody>
      </p:sp>
      <p:pic>
        <p:nvPicPr>
          <p:cNvPr id="2" name="Lamina3">
            <a:hlinkClick r:id="" action="ppaction://media"/>
          </p:cNvPr>
          <p:cNvPicPr>
            <a:picLocks noChangeAspect="1"/>
          </p:cNvPicPr>
          <p:nvPr>
            <a:audioFile r:link="rId1"/>
            <p:extLst>
              <p:ext uri="{DAA4B4D4-6D71-4841-9C94-3DE7FCFB9230}">
                <p14:media xmlns:p14="http://schemas.microsoft.com/office/powerpoint/2010/main" r:embed="rId2">
                  <p14:trim st="2998"/>
                </p14:media>
              </p:ext>
            </p:extLst>
          </p:nvPr>
        </p:nvPicPr>
        <p:blipFill>
          <a:blip r:embed="rId7"/>
          <a:stretch>
            <a:fillRect/>
          </a:stretch>
        </p:blipFill>
        <p:spPr>
          <a:xfrm>
            <a:off x="7734300" y="5734050"/>
            <a:ext cx="609600" cy="609600"/>
          </a:xfrm>
          <a:prstGeom prst="rect">
            <a:avLst/>
          </a:prstGeom>
        </p:spPr>
      </p:pic>
    </p:spTree>
    <p:extLst>
      <p:ext uri="{BB962C8B-B14F-4D97-AF65-F5344CB8AC3E}">
        <p14:creationId xmlns:p14="http://schemas.microsoft.com/office/powerpoint/2010/main" val="2508645216"/>
      </p:ext>
    </p:extLst>
  </p:cSld>
  <p:clrMapOvr>
    <a:masterClrMapping/>
  </p:clrMapOvr>
  <mc:AlternateContent xmlns:mc="http://schemas.openxmlformats.org/markup-compatibility/2006" xmlns:p14="http://schemas.microsoft.com/office/powerpoint/2010/main">
    <mc:Choice Requires="p14">
      <p:transition spd="slow" p14:dur="1400" advTm="33155">
        <p14:ripple/>
      </p:transition>
    </mc:Choice>
    <mc:Fallback xmlns="">
      <p:transition spd="slow" advTm="331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3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mod="1"/>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IDALIA\Desktop\UCV.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261938"/>
            <a:ext cx="1223963" cy="120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CuadroTexto"/>
          <p:cNvSpPr txBox="1"/>
          <p:nvPr/>
        </p:nvSpPr>
        <p:spPr>
          <a:xfrm>
            <a:off x="2987824" y="851137"/>
            <a:ext cx="1218475"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fontAlgn="auto">
              <a:spcBef>
                <a:spcPts val="0"/>
              </a:spcBef>
              <a:spcAft>
                <a:spcPts val="0"/>
              </a:spcAft>
              <a:defRPr/>
            </a:pPr>
            <a:r>
              <a:rPr lang="es-VE" dirty="0" smtClean="0"/>
              <a:t>PROYECTO</a:t>
            </a:r>
            <a:endParaRPr lang="es-VE" dirty="0"/>
          </a:p>
        </p:txBody>
      </p:sp>
      <p:sp>
        <p:nvSpPr>
          <p:cNvPr id="9" name="8 Marcador de fecha"/>
          <p:cNvSpPr>
            <a:spLocks noGrp="1"/>
          </p:cNvSpPr>
          <p:nvPr>
            <p:ph type="dt" sz="quarter" idx="10"/>
          </p:nvPr>
        </p:nvSpPr>
        <p:spPr/>
        <p:txBody>
          <a:bodyPr/>
          <a:lstStyle/>
          <a:p>
            <a:pPr>
              <a:defRPr/>
            </a:pPr>
            <a:fld id="{3586DFC3-FAFE-45B8-AE90-D3AF58A2C23C}" type="datetime1">
              <a:rPr lang="en-US"/>
              <a:pPr>
                <a:defRPr/>
              </a:pPr>
              <a:t>7/21/2018</a:t>
            </a:fld>
            <a:endParaRPr lang="en-US"/>
          </a:p>
        </p:txBody>
      </p:sp>
      <p:sp>
        <p:nvSpPr>
          <p:cNvPr id="10" name="9 Marcador de pie de página"/>
          <p:cNvSpPr>
            <a:spLocks noGrp="1"/>
          </p:cNvSpPr>
          <p:nvPr>
            <p:ph type="ftr" sz="quarter" idx="11"/>
          </p:nvPr>
        </p:nvSpPr>
        <p:spPr/>
        <p:txBody>
          <a:bodyPr/>
          <a:lstStyle/>
          <a:p>
            <a:pPr>
              <a:defRPr/>
            </a:pPr>
            <a:r>
              <a:rPr lang="en-US"/>
              <a:t>Haffar  K   y Cornieles D</a:t>
            </a:r>
            <a:endParaRPr lang="en-US" dirty="0"/>
          </a:p>
        </p:txBody>
      </p:sp>
      <p:sp>
        <p:nvSpPr>
          <p:cNvPr id="11" name="10 Marcador de número de diapositiva"/>
          <p:cNvSpPr>
            <a:spLocks noGrp="1"/>
          </p:cNvSpPr>
          <p:nvPr>
            <p:ph type="sldNum" sz="quarter" idx="12"/>
          </p:nvPr>
        </p:nvSpPr>
        <p:spPr/>
        <p:txBody>
          <a:bodyPr/>
          <a:lstStyle>
            <a:lvl1pPr eaLnBrk="0" hangingPunct="0">
              <a:defRPr>
                <a:solidFill>
                  <a:schemeClr val="tx1"/>
                </a:solidFill>
                <a:latin typeface="Franklin Gothic Book" panose="020B0503020102020204" pitchFamily="34" charset="0"/>
                <a:cs typeface="Arial" panose="020B0604020202020204" pitchFamily="34" charset="0"/>
              </a:defRPr>
            </a:lvl1pPr>
            <a:lvl2pPr marL="742950" indent="-285750" eaLnBrk="0" hangingPunct="0">
              <a:defRPr>
                <a:solidFill>
                  <a:schemeClr val="tx1"/>
                </a:solidFill>
                <a:latin typeface="Franklin Gothic Book" panose="020B0503020102020204" pitchFamily="34" charset="0"/>
                <a:cs typeface="Arial" panose="020B0604020202020204" pitchFamily="34" charset="0"/>
              </a:defRPr>
            </a:lvl2pPr>
            <a:lvl3pPr marL="1143000" indent="-228600" eaLnBrk="0" hangingPunct="0">
              <a:defRPr>
                <a:solidFill>
                  <a:schemeClr val="tx1"/>
                </a:solidFill>
                <a:latin typeface="Franklin Gothic Book" panose="020B0503020102020204" pitchFamily="34" charset="0"/>
                <a:cs typeface="Arial" panose="020B0604020202020204" pitchFamily="34" charset="0"/>
              </a:defRPr>
            </a:lvl3pPr>
            <a:lvl4pPr marL="1600200" indent="-228600" eaLnBrk="0" hangingPunct="0">
              <a:defRPr>
                <a:solidFill>
                  <a:schemeClr val="tx1"/>
                </a:solidFill>
                <a:latin typeface="Franklin Gothic Book" panose="020B0503020102020204" pitchFamily="34" charset="0"/>
                <a:cs typeface="Arial" panose="020B0604020202020204" pitchFamily="34" charset="0"/>
              </a:defRPr>
            </a:lvl4pPr>
            <a:lvl5pPr marL="2057400" indent="-228600" eaLnBrk="0" hangingPunct="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eaLnBrk="1" hangingPunct="1"/>
            <a:fld id="{5F5945E2-81E8-4F0A-85D1-AC7FDCB5B0C8}" type="slidenum">
              <a:rPr lang="en-US" altLang="es-VE">
                <a:solidFill>
                  <a:srgbClr val="D38E27"/>
                </a:solidFill>
              </a:rPr>
              <a:pPr eaLnBrk="1" hangingPunct="1"/>
              <a:t>4</a:t>
            </a:fld>
            <a:endParaRPr lang="en-US" altLang="es-VE">
              <a:solidFill>
                <a:srgbClr val="D38E27"/>
              </a:solidFill>
            </a:endParaRPr>
          </a:p>
        </p:txBody>
      </p:sp>
      <p:sp>
        <p:nvSpPr>
          <p:cNvPr id="2" name="CuadroTexto 1"/>
          <p:cNvSpPr txBox="1"/>
          <p:nvPr/>
        </p:nvSpPr>
        <p:spPr>
          <a:xfrm>
            <a:off x="827583" y="1470026"/>
            <a:ext cx="6002523" cy="4524315"/>
          </a:xfrm>
          <a:prstGeom prst="rect">
            <a:avLst/>
          </a:prstGeom>
          <a:noFill/>
        </p:spPr>
        <p:txBody>
          <a:bodyPr wrap="square" rtlCol="0">
            <a:spAutoFit/>
          </a:bodyPr>
          <a:lstStyle/>
          <a:p>
            <a:pPr algn="just"/>
            <a:r>
              <a:rPr lang="es-VE" dirty="0" smtClean="0">
                <a:solidFill>
                  <a:srgbClr val="002060"/>
                </a:solidFill>
              </a:rPr>
              <a:t>El proyecto   se desarrolla  a través   de módulos.</a:t>
            </a:r>
          </a:p>
          <a:p>
            <a:pPr algn="just"/>
            <a:r>
              <a:rPr lang="es-VE" dirty="0" smtClean="0">
                <a:solidFill>
                  <a:srgbClr val="002060"/>
                </a:solidFill>
              </a:rPr>
              <a:t>El primer módulo  es una  introducción  y justificación del mismo. Explicamos  nuestros objetivos, metodología del trabajo  y recursos  a   utilizar.</a:t>
            </a:r>
          </a:p>
          <a:p>
            <a:pPr algn="just"/>
            <a:r>
              <a:rPr lang="es-VE" dirty="0" smtClean="0">
                <a:solidFill>
                  <a:srgbClr val="002060"/>
                </a:solidFill>
              </a:rPr>
              <a:t>Los siguientes módulos  introducen  al docente   en la  disciplina  ofreciéndoles gradualmente  la posibilidad  de  conectar  el trabajo teórico  de  dichas disciplinas   con el arte del origami.</a:t>
            </a:r>
          </a:p>
          <a:p>
            <a:pPr algn="just"/>
            <a:r>
              <a:rPr lang="es-VE" dirty="0" smtClean="0">
                <a:solidFill>
                  <a:srgbClr val="002060"/>
                </a:solidFill>
              </a:rPr>
              <a:t>El  trabajo práctico lo vamos   dirigiendo a través de  videos donde  se muestra como se hace la figura y los elementos geométricos involucrados en el proceso,  donde  intercambiamos  trabajos con varios niños  que  forman parte del proyecto.</a:t>
            </a:r>
          </a:p>
          <a:p>
            <a:pPr algn="just"/>
            <a:r>
              <a:rPr lang="es-VE" dirty="0" smtClean="0">
                <a:solidFill>
                  <a:srgbClr val="002060"/>
                </a:solidFill>
              </a:rPr>
              <a:t>Ofrecemos  la oportunidad  de  incorporar las   opiniones  y sugerencias  a   través de nuestro correo electrónico.</a:t>
            </a:r>
          </a:p>
          <a:p>
            <a:pPr algn="just"/>
            <a:r>
              <a:rPr lang="es-VE" dirty="0" smtClean="0">
                <a:solidFill>
                  <a:srgbClr val="002060"/>
                </a:solidFill>
                <a:hlinkClick r:id="rId6"/>
              </a:rPr>
              <a:t>dlcornieles22@Gmail.com</a:t>
            </a:r>
            <a:r>
              <a:rPr lang="es-VE" dirty="0" smtClean="0">
                <a:solidFill>
                  <a:srgbClr val="002060"/>
                </a:solidFill>
              </a:rPr>
              <a:t>      haffarelias@gmail.com</a:t>
            </a:r>
            <a:endParaRPr lang="es-VE" dirty="0">
              <a:solidFill>
                <a:srgbClr val="002060"/>
              </a:solidFill>
            </a:endParaRPr>
          </a:p>
        </p:txBody>
      </p:sp>
      <p:pic>
        <p:nvPicPr>
          <p:cNvPr id="3" name="Lamina4">
            <a:hlinkClick r:id="" action="ppaction://media"/>
          </p:cNvPr>
          <p:cNvPicPr>
            <a:picLocks noChangeAspect="1"/>
          </p:cNvPicPr>
          <p:nvPr>
            <a:audioFile r:link="rId1"/>
            <p:extLst>
              <p:ext uri="{DAA4B4D4-6D71-4841-9C94-3DE7FCFB9230}">
                <p14:media xmlns:p14="http://schemas.microsoft.com/office/powerpoint/2010/main" r:embed="rId2">
                  <p14:trim st="1765"/>
                </p14:media>
              </p:ext>
            </p:extLst>
          </p:nvPr>
        </p:nvPicPr>
        <p:blipFill>
          <a:blip r:embed="rId7"/>
          <a:stretch>
            <a:fillRect/>
          </a:stretch>
        </p:blipFill>
        <p:spPr>
          <a:xfrm>
            <a:off x="7757160" y="5689541"/>
            <a:ext cx="609600" cy="609600"/>
          </a:xfrm>
          <a:prstGeom prst="rect">
            <a:avLst/>
          </a:prstGeom>
        </p:spPr>
      </p:pic>
    </p:spTree>
    <p:extLst>
      <p:ext uri="{BB962C8B-B14F-4D97-AF65-F5344CB8AC3E}">
        <p14:creationId xmlns:p14="http://schemas.microsoft.com/office/powerpoint/2010/main" val="39836560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8418">
        <p15:prstTrans prst="pageCurlDouble"/>
      </p:transition>
    </mc:Choice>
    <mc:Fallback xmlns="">
      <p:transition spd="slow" advTm="384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8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extLst mod="1"/>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IDALIA\Desktop\UCV.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261938"/>
            <a:ext cx="1223963" cy="120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CuadroTexto"/>
          <p:cNvSpPr txBox="1"/>
          <p:nvPr/>
        </p:nvSpPr>
        <p:spPr>
          <a:xfrm>
            <a:off x="2987824" y="851137"/>
            <a:ext cx="2335896"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fontAlgn="auto">
              <a:spcBef>
                <a:spcPts val="0"/>
              </a:spcBef>
              <a:spcAft>
                <a:spcPts val="0"/>
              </a:spcAft>
              <a:defRPr/>
            </a:pPr>
            <a:r>
              <a:rPr lang="es-VE" dirty="0"/>
              <a:t>¿</a:t>
            </a:r>
            <a:r>
              <a:rPr lang="es-VE" dirty="0" smtClean="0"/>
              <a:t>Cómo trabajaremos?</a:t>
            </a:r>
            <a:endParaRPr lang="es-VE" dirty="0"/>
          </a:p>
        </p:txBody>
      </p:sp>
      <p:sp>
        <p:nvSpPr>
          <p:cNvPr id="9" name="8 Marcador de fecha"/>
          <p:cNvSpPr>
            <a:spLocks noGrp="1"/>
          </p:cNvSpPr>
          <p:nvPr>
            <p:ph type="dt" sz="quarter" idx="10"/>
          </p:nvPr>
        </p:nvSpPr>
        <p:spPr/>
        <p:txBody>
          <a:bodyPr/>
          <a:lstStyle/>
          <a:p>
            <a:pPr>
              <a:defRPr/>
            </a:pPr>
            <a:fld id="{3586DFC3-FAFE-45B8-AE90-D3AF58A2C23C}" type="datetime1">
              <a:rPr lang="en-US"/>
              <a:pPr>
                <a:defRPr/>
              </a:pPr>
              <a:t>7/21/2018</a:t>
            </a:fld>
            <a:endParaRPr lang="en-US"/>
          </a:p>
        </p:txBody>
      </p:sp>
      <p:sp>
        <p:nvSpPr>
          <p:cNvPr id="10" name="9 Marcador de pie de página"/>
          <p:cNvSpPr>
            <a:spLocks noGrp="1"/>
          </p:cNvSpPr>
          <p:nvPr>
            <p:ph type="ftr" sz="quarter" idx="11"/>
          </p:nvPr>
        </p:nvSpPr>
        <p:spPr/>
        <p:txBody>
          <a:bodyPr/>
          <a:lstStyle/>
          <a:p>
            <a:pPr>
              <a:defRPr/>
            </a:pPr>
            <a:r>
              <a:rPr lang="en-US"/>
              <a:t>Haffar  K   y Cornieles D</a:t>
            </a:r>
            <a:endParaRPr lang="en-US" dirty="0"/>
          </a:p>
        </p:txBody>
      </p:sp>
      <p:sp>
        <p:nvSpPr>
          <p:cNvPr id="11" name="10 Marcador de número de diapositiva"/>
          <p:cNvSpPr>
            <a:spLocks noGrp="1"/>
          </p:cNvSpPr>
          <p:nvPr>
            <p:ph type="sldNum" sz="quarter" idx="12"/>
          </p:nvPr>
        </p:nvSpPr>
        <p:spPr/>
        <p:txBody>
          <a:bodyPr/>
          <a:lstStyle>
            <a:lvl1pPr eaLnBrk="0" hangingPunct="0">
              <a:defRPr>
                <a:solidFill>
                  <a:schemeClr val="tx1"/>
                </a:solidFill>
                <a:latin typeface="Franklin Gothic Book" panose="020B0503020102020204" pitchFamily="34" charset="0"/>
                <a:cs typeface="Arial" panose="020B0604020202020204" pitchFamily="34" charset="0"/>
              </a:defRPr>
            </a:lvl1pPr>
            <a:lvl2pPr marL="742950" indent="-285750" eaLnBrk="0" hangingPunct="0">
              <a:defRPr>
                <a:solidFill>
                  <a:schemeClr val="tx1"/>
                </a:solidFill>
                <a:latin typeface="Franklin Gothic Book" panose="020B0503020102020204" pitchFamily="34" charset="0"/>
                <a:cs typeface="Arial" panose="020B0604020202020204" pitchFamily="34" charset="0"/>
              </a:defRPr>
            </a:lvl2pPr>
            <a:lvl3pPr marL="1143000" indent="-228600" eaLnBrk="0" hangingPunct="0">
              <a:defRPr>
                <a:solidFill>
                  <a:schemeClr val="tx1"/>
                </a:solidFill>
                <a:latin typeface="Franklin Gothic Book" panose="020B0503020102020204" pitchFamily="34" charset="0"/>
                <a:cs typeface="Arial" panose="020B0604020202020204" pitchFamily="34" charset="0"/>
              </a:defRPr>
            </a:lvl3pPr>
            <a:lvl4pPr marL="1600200" indent="-228600" eaLnBrk="0" hangingPunct="0">
              <a:defRPr>
                <a:solidFill>
                  <a:schemeClr val="tx1"/>
                </a:solidFill>
                <a:latin typeface="Franklin Gothic Book" panose="020B0503020102020204" pitchFamily="34" charset="0"/>
                <a:cs typeface="Arial" panose="020B0604020202020204" pitchFamily="34" charset="0"/>
              </a:defRPr>
            </a:lvl4pPr>
            <a:lvl5pPr marL="2057400" indent="-228600" eaLnBrk="0" hangingPunct="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eaLnBrk="1" hangingPunct="1"/>
            <a:fld id="{5F5945E2-81E8-4F0A-85D1-AC7FDCB5B0C8}" type="slidenum">
              <a:rPr lang="en-US" altLang="es-VE">
                <a:solidFill>
                  <a:srgbClr val="D38E27"/>
                </a:solidFill>
              </a:rPr>
              <a:pPr eaLnBrk="1" hangingPunct="1"/>
              <a:t>5</a:t>
            </a:fld>
            <a:endParaRPr lang="en-US" altLang="es-VE">
              <a:solidFill>
                <a:srgbClr val="D38E27"/>
              </a:solidFill>
            </a:endParaRPr>
          </a:p>
        </p:txBody>
      </p:sp>
      <p:sp>
        <p:nvSpPr>
          <p:cNvPr id="2" name="CuadroTexto 1"/>
          <p:cNvSpPr txBox="1"/>
          <p:nvPr/>
        </p:nvSpPr>
        <p:spPr>
          <a:xfrm>
            <a:off x="709427" y="2060848"/>
            <a:ext cx="6120680" cy="2862322"/>
          </a:xfrm>
          <a:prstGeom prst="rect">
            <a:avLst/>
          </a:prstGeom>
          <a:solidFill>
            <a:srgbClr val="92D050"/>
          </a:solidFill>
        </p:spPr>
        <p:txBody>
          <a:bodyPr wrap="square" rtlCol="0">
            <a:spAutoFit/>
          </a:bodyPr>
          <a:lstStyle/>
          <a:p>
            <a:pPr algn="just"/>
            <a:r>
              <a:rPr lang="es-VE" dirty="0" smtClean="0"/>
              <a:t>Se trabaja  con  materiales desechables (papel)  para hacer las construcciones  en origami   y con otros elementos   como madera  o cartón para ir construyendo los materiales que el docente   utilizará durante sus clases. Por ejemplo para construir  el geoplano (madera cuadriculada y con clavitos en cada intersección)  para que  los niños  y maestros  con ligas  generen figuras geométricas.</a:t>
            </a:r>
          </a:p>
          <a:p>
            <a:pPr algn="just"/>
            <a:r>
              <a:rPr lang="es-VE" dirty="0" smtClean="0"/>
              <a:t>Se guía   el trabajo origamista   y se  asocia  con  los diversos conocimientos matemáticos  y geométricos. No se interfiere en el programa escolar .</a:t>
            </a:r>
            <a:endParaRPr lang="es-VE" dirty="0"/>
          </a:p>
        </p:txBody>
      </p:sp>
      <p:pic>
        <p:nvPicPr>
          <p:cNvPr id="6" name="Voz 001">
            <a:hlinkClick r:id="" action="ppaction://media"/>
          </p:cNvPr>
          <p:cNvPicPr>
            <a:picLocks noChangeAspect="1"/>
          </p:cNvPicPr>
          <p:nvPr>
            <a:audioFile r:link="rId1"/>
            <p:extLst>
              <p:ext uri="{DAA4B4D4-6D71-4841-9C94-3DE7FCFB9230}">
                <p14:media xmlns:p14="http://schemas.microsoft.com/office/powerpoint/2010/main" r:embed="rId2">
                  <p14:trim st="1972"/>
                </p14:media>
              </p:ext>
            </p:extLst>
          </p:nvPr>
        </p:nvPicPr>
        <p:blipFill>
          <a:blip r:embed="rId6"/>
          <a:stretch>
            <a:fillRect/>
          </a:stretch>
        </p:blipFill>
        <p:spPr>
          <a:xfrm>
            <a:off x="827584" y="5517421"/>
            <a:ext cx="609600" cy="609600"/>
          </a:xfrm>
          <a:prstGeom prst="rect">
            <a:avLst/>
          </a:prstGeom>
        </p:spPr>
      </p:pic>
    </p:spTree>
    <p:extLst>
      <p:ext uri="{BB962C8B-B14F-4D97-AF65-F5344CB8AC3E}">
        <p14:creationId xmlns:p14="http://schemas.microsoft.com/office/powerpoint/2010/main" val="2146829952"/>
      </p:ext>
    </p:extLst>
  </p:cSld>
  <p:clrMapOvr>
    <a:masterClrMapping/>
  </p:clrMapOvr>
  <p:transition spd="slow" advTm="26031">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6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mod="1"/>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IDALIA\Desktop\UCV.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261938"/>
            <a:ext cx="1223963" cy="120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CuadroTexto"/>
          <p:cNvSpPr txBox="1"/>
          <p:nvPr/>
        </p:nvSpPr>
        <p:spPr>
          <a:xfrm>
            <a:off x="468313" y="1700213"/>
            <a:ext cx="3959225" cy="1200150"/>
          </a:xfrm>
          <a:prstGeom prst="rect">
            <a:avLst/>
          </a:prstGeom>
          <a:solidFill>
            <a:srgbClr val="92D050"/>
          </a:solidFill>
        </p:spPr>
        <p:style>
          <a:lnRef idx="2">
            <a:schemeClr val="accent2"/>
          </a:lnRef>
          <a:fillRef idx="1">
            <a:schemeClr val="lt1"/>
          </a:fillRef>
          <a:effectRef idx="0">
            <a:schemeClr val="accent2"/>
          </a:effectRef>
          <a:fontRef idx="minor">
            <a:schemeClr val="dk1"/>
          </a:fontRef>
        </p:style>
        <p:txBody>
          <a:bodyPr>
            <a:spAutoFit/>
          </a:bodyPr>
          <a:lstStyle/>
          <a:p>
            <a:pPr fontAlgn="auto">
              <a:spcBef>
                <a:spcPts val="0"/>
              </a:spcBef>
              <a:spcAft>
                <a:spcPts val="0"/>
              </a:spcAft>
              <a:defRPr/>
            </a:pPr>
            <a:endParaRPr lang="es-VE" dirty="0"/>
          </a:p>
          <a:p>
            <a:pPr fontAlgn="auto">
              <a:spcBef>
                <a:spcPts val="0"/>
              </a:spcBef>
              <a:spcAft>
                <a:spcPts val="0"/>
              </a:spcAft>
              <a:defRPr/>
            </a:pPr>
            <a:r>
              <a:rPr lang="es-VE" dirty="0"/>
              <a:t>JUSTIFICACIÓN DE LA PROPUESTA</a:t>
            </a:r>
          </a:p>
          <a:p>
            <a:pPr fontAlgn="auto">
              <a:spcBef>
                <a:spcPts val="0"/>
              </a:spcBef>
              <a:spcAft>
                <a:spcPts val="0"/>
              </a:spcAft>
              <a:defRPr/>
            </a:pPr>
            <a:endParaRPr lang="es-VE" dirty="0"/>
          </a:p>
          <a:p>
            <a:pPr fontAlgn="auto">
              <a:spcBef>
                <a:spcPts val="0"/>
              </a:spcBef>
              <a:spcAft>
                <a:spcPts val="0"/>
              </a:spcAft>
              <a:defRPr/>
            </a:pPr>
            <a:endParaRPr lang="es-VE" dirty="0"/>
          </a:p>
        </p:txBody>
      </p:sp>
      <p:sp>
        <p:nvSpPr>
          <p:cNvPr id="6" name="5 Marcador de fecha"/>
          <p:cNvSpPr>
            <a:spLocks noGrp="1"/>
          </p:cNvSpPr>
          <p:nvPr>
            <p:ph type="dt" sz="quarter" idx="10"/>
          </p:nvPr>
        </p:nvSpPr>
        <p:spPr/>
        <p:txBody>
          <a:bodyPr/>
          <a:lstStyle/>
          <a:p>
            <a:pPr>
              <a:defRPr/>
            </a:pPr>
            <a:fld id="{1EB3C26D-2EA9-4BAF-89CE-080F36342ADD}" type="datetime1">
              <a:rPr lang="en-US"/>
              <a:pPr>
                <a:defRPr/>
              </a:pPr>
              <a:t>7/21/2018</a:t>
            </a:fld>
            <a:endParaRPr lang="en-US"/>
          </a:p>
        </p:txBody>
      </p:sp>
      <p:sp>
        <p:nvSpPr>
          <p:cNvPr id="7" name="6 Marcador de pie de página"/>
          <p:cNvSpPr>
            <a:spLocks noGrp="1"/>
          </p:cNvSpPr>
          <p:nvPr>
            <p:ph type="ftr" sz="quarter" idx="11"/>
          </p:nvPr>
        </p:nvSpPr>
        <p:spPr/>
        <p:txBody>
          <a:bodyPr/>
          <a:lstStyle/>
          <a:p>
            <a:pPr>
              <a:defRPr/>
            </a:pPr>
            <a:r>
              <a:rPr lang="en-US"/>
              <a:t>Haffar  K   y Cornieles D</a:t>
            </a:r>
            <a:endParaRPr lang="en-US" dirty="0"/>
          </a:p>
        </p:txBody>
      </p:sp>
      <p:sp>
        <p:nvSpPr>
          <p:cNvPr id="8" name="7 Marcador de número de diapositiva"/>
          <p:cNvSpPr>
            <a:spLocks noGrp="1"/>
          </p:cNvSpPr>
          <p:nvPr>
            <p:ph type="sldNum" sz="quarter" idx="12"/>
          </p:nvPr>
        </p:nvSpPr>
        <p:spPr/>
        <p:txBody>
          <a:bodyPr/>
          <a:lstStyle>
            <a:lvl1pPr eaLnBrk="0" hangingPunct="0">
              <a:defRPr>
                <a:solidFill>
                  <a:schemeClr val="tx1"/>
                </a:solidFill>
                <a:latin typeface="Franklin Gothic Book" panose="020B0503020102020204" pitchFamily="34" charset="0"/>
                <a:cs typeface="Arial" panose="020B0604020202020204" pitchFamily="34" charset="0"/>
              </a:defRPr>
            </a:lvl1pPr>
            <a:lvl2pPr marL="742950" indent="-285750" eaLnBrk="0" hangingPunct="0">
              <a:defRPr>
                <a:solidFill>
                  <a:schemeClr val="tx1"/>
                </a:solidFill>
                <a:latin typeface="Franklin Gothic Book" panose="020B0503020102020204" pitchFamily="34" charset="0"/>
                <a:cs typeface="Arial" panose="020B0604020202020204" pitchFamily="34" charset="0"/>
              </a:defRPr>
            </a:lvl2pPr>
            <a:lvl3pPr marL="1143000" indent="-228600" eaLnBrk="0" hangingPunct="0">
              <a:defRPr>
                <a:solidFill>
                  <a:schemeClr val="tx1"/>
                </a:solidFill>
                <a:latin typeface="Franklin Gothic Book" panose="020B0503020102020204" pitchFamily="34" charset="0"/>
                <a:cs typeface="Arial" panose="020B0604020202020204" pitchFamily="34" charset="0"/>
              </a:defRPr>
            </a:lvl3pPr>
            <a:lvl4pPr marL="1600200" indent="-228600" eaLnBrk="0" hangingPunct="0">
              <a:defRPr>
                <a:solidFill>
                  <a:schemeClr val="tx1"/>
                </a:solidFill>
                <a:latin typeface="Franklin Gothic Book" panose="020B0503020102020204" pitchFamily="34" charset="0"/>
                <a:cs typeface="Arial" panose="020B0604020202020204" pitchFamily="34" charset="0"/>
              </a:defRPr>
            </a:lvl4pPr>
            <a:lvl5pPr marL="2057400" indent="-228600" eaLnBrk="0" hangingPunct="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eaLnBrk="1" hangingPunct="1"/>
            <a:fld id="{6B64BF76-62A4-418F-B3D0-EC55CF6C6DFD}" type="slidenum">
              <a:rPr lang="en-US" altLang="es-VE">
                <a:solidFill>
                  <a:srgbClr val="D38E27"/>
                </a:solidFill>
              </a:rPr>
              <a:pPr eaLnBrk="1" hangingPunct="1"/>
              <a:t>6</a:t>
            </a:fld>
            <a:endParaRPr lang="en-US" altLang="es-VE">
              <a:solidFill>
                <a:srgbClr val="D38E27"/>
              </a:solidFill>
            </a:endParaRPr>
          </a:p>
        </p:txBody>
      </p:sp>
      <p:sp>
        <p:nvSpPr>
          <p:cNvPr id="9" name="8 CuadroTexto"/>
          <p:cNvSpPr txBox="1"/>
          <p:nvPr/>
        </p:nvSpPr>
        <p:spPr>
          <a:xfrm>
            <a:off x="5003800" y="765175"/>
            <a:ext cx="3240088" cy="368300"/>
          </a:xfrm>
          <a:prstGeom prst="rect">
            <a:avLst/>
          </a:prstGeom>
          <a:solidFill>
            <a:schemeClr val="accent1">
              <a:lumMod val="75000"/>
            </a:schemeClr>
          </a:solidFill>
        </p:spPr>
        <p:txBody>
          <a:bodyPr>
            <a:spAutoFit/>
          </a:bodyPr>
          <a:lstStyle/>
          <a:p>
            <a:pPr fontAlgn="auto">
              <a:spcBef>
                <a:spcPts val="0"/>
              </a:spcBef>
              <a:spcAft>
                <a:spcPts val="0"/>
              </a:spcAft>
              <a:defRPr/>
            </a:pPr>
            <a:r>
              <a:rPr lang="es-VE" dirty="0">
                <a:latin typeface="+mn-lt"/>
                <a:cs typeface="+mn-cs"/>
              </a:rPr>
              <a:t>ESTRATEGIA  DIDÁCTICA</a:t>
            </a:r>
          </a:p>
        </p:txBody>
      </p:sp>
      <p:sp>
        <p:nvSpPr>
          <p:cNvPr id="10" name="9 CuadroTexto"/>
          <p:cNvSpPr txBox="1"/>
          <p:nvPr/>
        </p:nvSpPr>
        <p:spPr>
          <a:xfrm>
            <a:off x="4989512" y="1360243"/>
            <a:ext cx="3240088" cy="923925"/>
          </a:xfrm>
          <a:prstGeom prst="rect">
            <a:avLst/>
          </a:prstGeom>
          <a:solidFill>
            <a:schemeClr val="accent1">
              <a:lumMod val="75000"/>
            </a:schemeClr>
          </a:solidFill>
        </p:spPr>
        <p:txBody>
          <a:bodyPr>
            <a:spAutoFit/>
          </a:bodyPr>
          <a:lstStyle/>
          <a:p>
            <a:pPr fontAlgn="auto">
              <a:spcBef>
                <a:spcPts val="0"/>
              </a:spcBef>
              <a:spcAft>
                <a:spcPts val="0"/>
              </a:spcAft>
              <a:defRPr/>
            </a:pPr>
            <a:r>
              <a:rPr lang="es-VE" dirty="0">
                <a:latin typeface="+mn-lt"/>
                <a:cs typeface="+mn-cs"/>
              </a:rPr>
              <a:t>ESTRATEGIA PARA DESARROLLAR DESTREZAS FINAS</a:t>
            </a:r>
          </a:p>
        </p:txBody>
      </p:sp>
      <p:sp>
        <p:nvSpPr>
          <p:cNvPr id="12" name="11 CuadroTexto"/>
          <p:cNvSpPr txBox="1"/>
          <p:nvPr/>
        </p:nvSpPr>
        <p:spPr>
          <a:xfrm>
            <a:off x="5054566" y="2669381"/>
            <a:ext cx="3240088" cy="369887"/>
          </a:xfrm>
          <a:prstGeom prst="rect">
            <a:avLst/>
          </a:prstGeom>
          <a:solidFill>
            <a:schemeClr val="accent1">
              <a:lumMod val="75000"/>
            </a:schemeClr>
          </a:solidFill>
        </p:spPr>
        <p:txBody>
          <a:bodyPr>
            <a:spAutoFit/>
          </a:bodyPr>
          <a:lstStyle/>
          <a:p>
            <a:pPr fontAlgn="auto">
              <a:spcBef>
                <a:spcPts val="0"/>
              </a:spcBef>
              <a:spcAft>
                <a:spcPts val="0"/>
              </a:spcAft>
              <a:defRPr/>
            </a:pPr>
            <a:r>
              <a:rPr lang="es-VE" dirty="0">
                <a:latin typeface="+mn-lt"/>
                <a:cs typeface="+mn-cs"/>
              </a:rPr>
              <a:t>CREATIVIDAD</a:t>
            </a:r>
          </a:p>
        </p:txBody>
      </p:sp>
      <p:cxnSp>
        <p:nvCxnSpPr>
          <p:cNvPr id="14" name="13 Conector recto de flecha"/>
          <p:cNvCxnSpPr/>
          <p:nvPr/>
        </p:nvCxnSpPr>
        <p:spPr>
          <a:xfrm flipV="1">
            <a:off x="4427538" y="1133475"/>
            <a:ext cx="576262" cy="8953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 name="17 Conector recto de flecha"/>
          <p:cNvCxnSpPr/>
          <p:nvPr/>
        </p:nvCxnSpPr>
        <p:spPr>
          <a:xfrm>
            <a:off x="4427538" y="2669381"/>
            <a:ext cx="661094" cy="39131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0" name="19 Conector recto"/>
          <p:cNvCxnSpPr/>
          <p:nvPr/>
        </p:nvCxnSpPr>
        <p:spPr>
          <a:xfrm flipV="1">
            <a:off x="4427538" y="2214563"/>
            <a:ext cx="576262" cy="206375"/>
          </a:xfrm>
          <a:prstGeom prst="line">
            <a:avLst/>
          </a:prstGeom>
        </p:spPr>
        <p:style>
          <a:lnRef idx="2">
            <a:schemeClr val="dk1"/>
          </a:lnRef>
          <a:fillRef idx="0">
            <a:schemeClr val="dk1"/>
          </a:fillRef>
          <a:effectRef idx="1">
            <a:schemeClr val="dk1"/>
          </a:effectRef>
          <a:fontRef idx="minor">
            <a:schemeClr val="tx1"/>
          </a:fontRef>
        </p:style>
      </p:cxnSp>
      <p:sp>
        <p:nvSpPr>
          <p:cNvPr id="3" name="CuadroTexto 2"/>
          <p:cNvSpPr txBox="1"/>
          <p:nvPr/>
        </p:nvSpPr>
        <p:spPr>
          <a:xfrm>
            <a:off x="4749716" y="3423560"/>
            <a:ext cx="3672408" cy="1200329"/>
          </a:xfrm>
          <a:prstGeom prst="rect">
            <a:avLst/>
          </a:prstGeom>
          <a:solidFill>
            <a:schemeClr val="accent1">
              <a:lumMod val="75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s-VE" dirty="0" smtClean="0"/>
              <a:t>Para el  desarrollo  de la capacidad de análisis  y síntesis   a   través de la construcción  de figuras compuestas como  poliedros.</a:t>
            </a:r>
            <a:endParaRPr lang="es-VE" dirty="0"/>
          </a:p>
        </p:txBody>
      </p:sp>
      <p:sp>
        <p:nvSpPr>
          <p:cNvPr id="4" name="CuadroTexto 3"/>
          <p:cNvSpPr txBox="1"/>
          <p:nvPr/>
        </p:nvSpPr>
        <p:spPr>
          <a:xfrm>
            <a:off x="2051720" y="5085184"/>
            <a:ext cx="3168352" cy="923330"/>
          </a:xfrm>
          <a:prstGeom prst="rect">
            <a:avLst/>
          </a:prstGeom>
          <a:solidFill>
            <a:schemeClr val="accent1">
              <a:lumMod val="7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s-VE" dirty="0" smtClean="0"/>
              <a:t>Como   una forma de introducir  expresamente  el lenguaje matemático</a:t>
            </a:r>
            <a:endParaRPr lang="es-VE" dirty="0"/>
          </a:p>
        </p:txBody>
      </p:sp>
      <p:cxnSp>
        <p:nvCxnSpPr>
          <p:cNvPr id="13" name="Conector recto de flecha 12"/>
          <p:cNvCxnSpPr/>
          <p:nvPr/>
        </p:nvCxnSpPr>
        <p:spPr>
          <a:xfrm>
            <a:off x="2699792" y="2900363"/>
            <a:ext cx="2015877" cy="117670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6" name="Conector recto de flecha 15"/>
          <p:cNvCxnSpPr/>
          <p:nvPr/>
        </p:nvCxnSpPr>
        <p:spPr>
          <a:xfrm>
            <a:off x="971600" y="2900363"/>
            <a:ext cx="1476325" cy="218482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2" name="Lamina6">
            <a:hlinkClick r:id="" action="ppaction://media"/>
          </p:cNvPr>
          <p:cNvPicPr>
            <a:picLocks noChangeAspect="1"/>
          </p:cNvPicPr>
          <p:nvPr>
            <a:audioFile r:link="rId1"/>
            <p:extLst>
              <p:ext uri="{DAA4B4D4-6D71-4841-9C94-3DE7FCFB9230}">
                <p14:media xmlns:p14="http://schemas.microsoft.com/office/powerpoint/2010/main" r:embed="rId2">
                  <p14:trim st="2409" end="932"/>
                </p14:media>
              </p:ext>
            </p:extLst>
          </p:nvPr>
        </p:nvPicPr>
        <p:blipFill>
          <a:blip r:embed="rId6"/>
          <a:stretch>
            <a:fillRect/>
          </a:stretch>
        </p:blipFill>
        <p:spPr>
          <a:xfrm>
            <a:off x="7924800" y="58674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advTm="20346">
        <p:split orient="vert"/>
      </p:transition>
    </mc:Choice>
    <mc:Fallback xmlns="">
      <p:transition spd="slow" advTm="20346">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326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2"/>
                </p:tgtEl>
              </p:cMediaNode>
            </p:audio>
          </p:childTnLst>
        </p:cTn>
      </p:par>
    </p:tnLst>
    <p:bldLst>
      <p:bldP spid="9" grpId="0" animBg="1"/>
      <p:bldP spid="10" grpId="0" animBg="1"/>
      <p:bldP spid="12" grpId="0" animBg="1"/>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IDALIA\Desktop\UCV.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261938"/>
            <a:ext cx="1223963" cy="120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CuadroTexto"/>
          <p:cNvSpPr txBox="1"/>
          <p:nvPr/>
        </p:nvSpPr>
        <p:spPr>
          <a:xfrm>
            <a:off x="873125" y="3284538"/>
            <a:ext cx="2032929"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fontAlgn="auto">
              <a:spcBef>
                <a:spcPts val="0"/>
              </a:spcBef>
              <a:spcAft>
                <a:spcPts val="0"/>
              </a:spcAft>
              <a:defRPr/>
            </a:pPr>
            <a:r>
              <a:rPr lang="es-VE" dirty="0" smtClean="0"/>
              <a:t>Origen   del trabajo</a:t>
            </a:r>
            <a:endParaRPr lang="es-VE" dirty="0"/>
          </a:p>
        </p:txBody>
      </p:sp>
      <p:sp>
        <p:nvSpPr>
          <p:cNvPr id="5" name="4 CuadroTexto"/>
          <p:cNvSpPr txBox="1"/>
          <p:nvPr/>
        </p:nvSpPr>
        <p:spPr>
          <a:xfrm>
            <a:off x="4139952" y="732386"/>
            <a:ext cx="3960813" cy="5078313"/>
          </a:xfrm>
          <a:prstGeom prst="rect">
            <a:avLst/>
          </a:prstGeom>
          <a:solidFill>
            <a:srgbClr val="FFFF00"/>
          </a:solidFill>
          <a:ln>
            <a:solidFill>
              <a:schemeClr val="accent1"/>
            </a:solidFill>
          </a:ln>
        </p:spPr>
        <p:style>
          <a:lnRef idx="2">
            <a:schemeClr val="accent2"/>
          </a:lnRef>
          <a:fillRef idx="1">
            <a:schemeClr val="lt1"/>
          </a:fillRef>
          <a:effectRef idx="0">
            <a:schemeClr val="accent2"/>
          </a:effectRef>
          <a:fontRef idx="minor">
            <a:schemeClr val="dk1"/>
          </a:fontRef>
        </p:style>
        <p:txBody>
          <a:bodyPr>
            <a:spAutoFit/>
          </a:bodyPr>
          <a:lstStyle/>
          <a:p>
            <a:pPr algn="just" fontAlgn="auto">
              <a:spcBef>
                <a:spcPts val="0"/>
              </a:spcBef>
              <a:spcAft>
                <a:spcPts val="0"/>
              </a:spcAft>
              <a:defRPr/>
            </a:pPr>
            <a:r>
              <a:rPr lang="es-VE" dirty="0" smtClean="0"/>
              <a:t>Surge  cuando observamos alumnos universitarios que tenían grandes deficiencias  en geometría  y matemática, ello nos llevó a  investigar  a nivel de  educación media y allí comprobamos las mismas deficiencias, lo que nos llevó a nivel de  Básica,  comprobando una vez más,  que las fallas se originan en este nivel   y se propagan  hacia los otros niveles superiores. Inclusive, notamos  que estas  deficiencias  no sólo la tenían los alumnos, sino también los docentes. Lo que nos llevó  a investigar  en una muestra de docentes,   observando que ellos tampoco habían sido  entrenados lo suficientemente  en  estos  conocimientos.</a:t>
            </a:r>
            <a:endParaRPr lang="es-VE" dirty="0"/>
          </a:p>
        </p:txBody>
      </p:sp>
      <p:sp>
        <p:nvSpPr>
          <p:cNvPr id="9" name="8 Marcador de fecha"/>
          <p:cNvSpPr>
            <a:spLocks noGrp="1"/>
          </p:cNvSpPr>
          <p:nvPr>
            <p:ph type="dt" sz="quarter" idx="10"/>
          </p:nvPr>
        </p:nvSpPr>
        <p:spPr/>
        <p:txBody>
          <a:bodyPr/>
          <a:lstStyle/>
          <a:p>
            <a:pPr>
              <a:defRPr/>
            </a:pPr>
            <a:fld id="{E4D9A65E-28A0-4DE2-A274-7313BA5C431C}" type="datetime1">
              <a:rPr lang="en-US"/>
              <a:pPr>
                <a:defRPr/>
              </a:pPr>
              <a:t>7/21/2018</a:t>
            </a:fld>
            <a:endParaRPr lang="en-US"/>
          </a:p>
        </p:txBody>
      </p:sp>
      <p:sp>
        <p:nvSpPr>
          <p:cNvPr id="10" name="9 Marcador de pie de página"/>
          <p:cNvSpPr>
            <a:spLocks noGrp="1"/>
          </p:cNvSpPr>
          <p:nvPr>
            <p:ph type="ftr" sz="quarter" idx="11"/>
          </p:nvPr>
        </p:nvSpPr>
        <p:spPr/>
        <p:txBody>
          <a:bodyPr/>
          <a:lstStyle/>
          <a:p>
            <a:pPr>
              <a:defRPr/>
            </a:pPr>
            <a:r>
              <a:rPr lang="en-US"/>
              <a:t>Haffar  K   y Cornieles D</a:t>
            </a:r>
            <a:endParaRPr lang="en-US" dirty="0"/>
          </a:p>
        </p:txBody>
      </p:sp>
      <p:sp>
        <p:nvSpPr>
          <p:cNvPr id="11" name="10 Marcador de número de diapositiva"/>
          <p:cNvSpPr>
            <a:spLocks noGrp="1"/>
          </p:cNvSpPr>
          <p:nvPr>
            <p:ph type="sldNum" sz="quarter" idx="12"/>
          </p:nvPr>
        </p:nvSpPr>
        <p:spPr/>
        <p:txBody>
          <a:bodyPr/>
          <a:lstStyle>
            <a:lvl1pPr eaLnBrk="0" hangingPunct="0">
              <a:defRPr>
                <a:solidFill>
                  <a:schemeClr val="tx1"/>
                </a:solidFill>
                <a:latin typeface="Franklin Gothic Book" panose="020B0503020102020204" pitchFamily="34" charset="0"/>
                <a:cs typeface="Arial" panose="020B0604020202020204" pitchFamily="34" charset="0"/>
              </a:defRPr>
            </a:lvl1pPr>
            <a:lvl2pPr marL="742950" indent="-285750" eaLnBrk="0" hangingPunct="0">
              <a:defRPr>
                <a:solidFill>
                  <a:schemeClr val="tx1"/>
                </a:solidFill>
                <a:latin typeface="Franklin Gothic Book" panose="020B0503020102020204" pitchFamily="34" charset="0"/>
                <a:cs typeface="Arial" panose="020B0604020202020204" pitchFamily="34" charset="0"/>
              </a:defRPr>
            </a:lvl2pPr>
            <a:lvl3pPr marL="1143000" indent="-228600" eaLnBrk="0" hangingPunct="0">
              <a:defRPr>
                <a:solidFill>
                  <a:schemeClr val="tx1"/>
                </a:solidFill>
                <a:latin typeface="Franklin Gothic Book" panose="020B0503020102020204" pitchFamily="34" charset="0"/>
                <a:cs typeface="Arial" panose="020B0604020202020204" pitchFamily="34" charset="0"/>
              </a:defRPr>
            </a:lvl3pPr>
            <a:lvl4pPr marL="1600200" indent="-228600" eaLnBrk="0" hangingPunct="0">
              <a:defRPr>
                <a:solidFill>
                  <a:schemeClr val="tx1"/>
                </a:solidFill>
                <a:latin typeface="Franklin Gothic Book" panose="020B0503020102020204" pitchFamily="34" charset="0"/>
                <a:cs typeface="Arial" panose="020B0604020202020204" pitchFamily="34" charset="0"/>
              </a:defRPr>
            </a:lvl4pPr>
            <a:lvl5pPr marL="2057400" indent="-228600" eaLnBrk="0" hangingPunct="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eaLnBrk="1" hangingPunct="1"/>
            <a:fld id="{96F59E42-9CFC-4EAF-B88A-3FF9F04097A6}" type="slidenum">
              <a:rPr lang="en-US" altLang="es-VE">
                <a:solidFill>
                  <a:srgbClr val="D38E27"/>
                </a:solidFill>
              </a:rPr>
              <a:pPr eaLnBrk="1" hangingPunct="1"/>
              <a:t>7</a:t>
            </a:fld>
            <a:endParaRPr lang="en-US" altLang="es-VE">
              <a:solidFill>
                <a:srgbClr val="D38E27"/>
              </a:solidFill>
            </a:endParaRPr>
          </a:p>
        </p:txBody>
      </p:sp>
      <p:pic>
        <p:nvPicPr>
          <p:cNvPr id="2" name="Lamins7">
            <a:hlinkClick r:id="" action="ppaction://media"/>
          </p:cNvPr>
          <p:cNvPicPr>
            <a:picLocks noChangeAspect="1"/>
          </p:cNvPicPr>
          <p:nvPr>
            <a:audioFile r:link="rId1"/>
            <p:extLst>
              <p:ext uri="{DAA4B4D4-6D71-4841-9C94-3DE7FCFB9230}">
                <p14:media xmlns:p14="http://schemas.microsoft.com/office/powerpoint/2010/main" r:embed="rId2">
                  <p14:trim st="1000" end="3652"/>
                </p14:media>
              </p:ext>
            </p:extLst>
          </p:nvPr>
        </p:nvPicPr>
        <p:blipFill>
          <a:blip r:embed="rId6"/>
          <a:stretch>
            <a:fillRect/>
          </a:stretch>
        </p:blipFill>
        <p:spPr>
          <a:xfrm>
            <a:off x="568325" y="5661248"/>
            <a:ext cx="609600" cy="6096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0311">
        <p15:prstTrans prst="peelOff"/>
      </p:transition>
    </mc:Choice>
    <mc:Fallback xmlns="">
      <p:transition spd="slow" advTm="503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3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mod="1"/>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IDALIA\Desktop\UCV.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261938"/>
            <a:ext cx="1223963" cy="120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CuadroTexto"/>
          <p:cNvSpPr txBox="1"/>
          <p:nvPr/>
        </p:nvSpPr>
        <p:spPr>
          <a:xfrm>
            <a:off x="1116013" y="3429000"/>
            <a:ext cx="2017988"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fontAlgn="auto">
              <a:spcBef>
                <a:spcPts val="0"/>
              </a:spcBef>
              <a:spcAft>
                <a:spcPts val="0"/>
              </a:spcAft>
              <a:defRPr/>
            </a:pPr>
            <a:r>
              <a:rPr lang="es-VE" dirty="0" smtClean="0"/>
              <a:t>PRIMER   MÓDULO</a:t>
            </a:r>
            <a:endParaRPr lang="es-VE" dirty="0"/>
          </a:p>
        </p:txBody>
      </p:sp>
      <p:sp>
        <p:nvSpPr>
          <p:cNvPr id="5" name="4 CuadroTexto"/>
          <p:cNvSpPr txBox="1"/>
          <p:nvPr/>
        </p:nvSpPr>
        <p:spPr>
          <a:xfrm>
            <a:off x="4067944" y="1340768"/>
            <a:ext cx="3960812" cy="2308324"/>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fontAlgn="auto">
              <a:spcBef>
                <a:spcPts val="0"/>
              </a:spcBef>
              <a:spcAft>
                <a:spcPts val="0"/>
              </a:spcAft>
              <a:defRPr/>
            </a:pPr>
            <a:endParaRPr lang="es-VE" dirty="0"/>
          </a:p>
          <a:p>
            <a:pPr fontAlgn="auto">
              <a:spcBef>
                <a:spcPts val="0"/>
              </a:spcBef>
              <a:spcAft>
                <a:spcPts val="0"/>
              </a:spcAft>
              <a:defRPr/>
            </a:pPr>
            <a:endParaRPr lang="es-VE" dirty="0"/>
          </a:p>
          <a:p>
            <a:pPr fontAlgn="auto">
              <a:spcBef>
                <a:spcPts val="0"/>
              </a:spcBef>
              <a:spcAft>
                <a:spcPts val="0"/>
              </a:spcAft>
              <a:defRPr/>
            </a:pPr>
            <a:r>
              <a:rPr lang="es-VE" dirty="0" smtClean="0"/>
              <a:t>OBJETIVOS</a:t>
            </a:r>
            <a:endParaRPr lang="es-VE" dirty="0"/>
          </a:p>
          <a:p>
            <a:pPr fontAlgn="auto">
              <a:spcBef>
                <a:spcPts val="0"/>
              </a:spcBef>
              <a:spcAft>
                <a:spcPts val="0"/>
              </a:spcAft>
              <a:defRPr/>
            </a:pPr>
            <a:r>
              <a:rPr lang="es-VE" dirty="0"/>
              <a:t>METODOLOGÍA  DE  TRABAJO</a:t>
            </a:r>
          </a:p>
          <a:p>
            <a:pPr fontAlgn="auto">
              <a:spcBef>
                <a:spcPts val="0"/>
              </a:spcBef>
              <a:spcAft>
                <a:spcPts val="0"/>
              </a:spcAft>
              <a:defRPr/>
            </a:pPr>
            <a:r>
              <a:rPr lang="es-VE" dirty="0"/>
              <a:t>RECURSOS </a:t>
            </a:r>
          </a:p>
          <a:p>
            <a:pPr fontAlgn="auto">
              <a:spcBef>
                <a:spcPts val="0"/>
              </a:spcBef>
              <a:spcAft>
                <a:spcPts val="0"/>
              </a:spcAft>
              <a:defRPr/>
            </a:pPr>
            <a:endParaRPr lang="es-VE" dirty="0"/>
          </a:p>
          <a:p>
            <a:pPr fontAlgn="auto">
              <a:spcBef>
                <a:spcPts val="0"/>
              </a:spcBef>
              <a:spcAft>
                <a:spcPts val="0"/>
              </a:spcAft>
              <a:defRPr/>
            </a:pPr>
            <a:endParaRPr lang="es-VE" dirty="0"/>
          </a:p>
          <a:p>
            <a:pPr fontAlgn="auto">
              <a:spcBef>
                <a:spcPts val="0"/>
              </a:spcBef>
              <a:spcAft>
                <a:spcPts val="0"/>
              </a:spcAft>
              <a:defRPr/>
            </a:pPr>
            <a:endParaRPr lang="es-VE" dirty="0"/>
          </a:p>
        </p:txBody>
      </p:sp>
      <p:pic>
        <p:nvPicPr>
          <p:cNvPr id="1229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1920" y="5198135"/>
            <a:ext cx="2771775" cy="164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Marcador de fecha"/>
          <p:cNvSpPr>
            <a:spLocks noGrp="1"/>
          </p:cNvSpPr>
          <p:nvPr>
            <p:ph type="dt" sz="quarter" idx="10"/>
          </p:nvPr>
        </p:nvSpPr>
        <p:spPr/>
        <p:txBody>
          <a:bodyPr/>
          <a:lstStyle/>
          <a:p>
            <a:pPr>
              <a:defRPr/>
            </a:pPr>
            <a:fld id="{3586DFC3-FAFE-45B8-AE90-D3AF58A2C23C}" type="datetime1">
              <a:rPr lang="en-US"/>
              <a:pPr>
                <a:defRPr/>
              </a:pPr>
              <a:t>7/21/2018</a:t>
            </a:fld>
            <a:endParaRPr lang="en-US"/>
          </a:p>
        </p:txBody>
      </p:sp>
      <p:sp>
        <p:nvSpPr>
          <p:cNvPr id="10" name="9 Marcador de pie de página"/>
          <p:cNvSpPr>
            <a:spLocks noGrp="1"/>
          </p:cNvSpPr>
          <p:nvPr>
            <p:ph type="ftr" sz="quarter" idx="11"/>
          </p:nvPr>
        </p:nvSpPr>
        <p:spPr/>
        <p:txBody>
          <a:bodyPr/>
          <a:lstStyle/>
          <a:p>
            <a:pPr>
              <a:defRPr/>
            </a:pPr>
            <a:r>
              <a:rPr lang="en-US"/>
              <a:t>Haffar  K   y Cornieles D</a:t>
            </a:r>
            <a:endParaRPr lang="en-US" dirty="0"/>
          </a:p>
        </p:txBody>
      </p:sp>
      <p:sp>
        <p:nvSpPr>
          <p:cNvPr id="11" name="10 Marcador de número de diapositiva"/>
          <p:cNvSpPr>
            <a:spLocks noGrp="1"/>
          </p:cNvSpPr>
          <p:nvPr>
            <p:ph type="sldNum" sz="quarter" idx="12"/>
          </p:nvPr>
        </p:nvSpPr>
        <p:spPr/>
        <p:txBody>
          <a:bodyPr/>
          <a:lstStyle>
            <a:lvl1pPr eaLnBrk="0" hangingPunct="0">
              <a:defRPr>
                <a:solidFill>
                  <a:schemeClr val="tx1"/>
                </a:solidFill>
                <a:latin typeface="Franklin Gothic Book" panose="020B0503020102020204" pitchFamily="34" charset="0"/>
                <a:cs typeface="Arial" panose="020B0604020202020204" pitchFamily="34" charset="0"/>
              </a:defRPr>
            </a:lvl1pPr>
            <a:lvl2pPr marL="742950" indent="-285750" eaLnBrk="0" hangingPunct="0">
              <a:defRPr>
                <a:solidFill>
                  <a:schemeClr val="tx1"/>
                </a:solidFill>
                <a:latin typeface="Franklin Gothic Book" panose="020B0503020102020204" pitchFamily="34" charset="0"/>
                <a:cs typeface="Arial" panose="020B0604020202020204" pitchFamily="34" charset="0"/>
              </a:defRPr>
            </a:lvl2pPr>
            <a:lvl3pPr marL="1143000" indent="-228600" eaLnBrk="0" hangingPunct="0">
              <a:defRPr>
                <a:solidFill>
                  <a:schemeClr val="tx1"/>
                </a:solidFill>
                <a:latin typeface="Franklin Gothic Book" panose="020B0503020102020204" pitchFamily="34" charset="0"/>
                <a:cs typeface="Arial" panose="020B0604020202020204" pitchFamily="34" charset="0"/>
              </a:defRPr>
            </a:lvl3pPr>
            <a:lvl4pPr marL="1600200" indent="-228600" eaLnBrk="0" hangingPunct="0">
              <a:defRPr>
                <a:solidFill>
                  <a:schemeClr val="tx1"/>
                </a:solidFill>
                <a:latin typeface="Franklin Gothic Book" panose="020B0503020102020204" pitchFamily="34" charset="0"/>
                <a:cs typeface="Arial" panose="020B0604020202020204" pitchFamily="34" charset="0"/>
              </a:defRPr>
            </a:lvl4pPr>
            <a:lvl5pPr marL="2057400" indent="-228600" eaLnBrk="0" hangingPunct="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eaLnBrk="1" hangingPunct="1"/>
            <a:fld id="{5F5945E2-81E8-4F0A-85D1-AC7FDCB5B0C8}" type="slidenum">
              <a:rPr lang="en-US" altLang="es-VE">
                <a:solidFill>
                  <a:srgbClr val="D38E27"/>
                </a:solidFill>
              </a:rPr>
              <a:pPr eaLnBrk="1" hangingPunct="1"/>
              <a:t>8</a:t>
            </a:fld>
            <a:endParaRPr lang="en-US" altLang="es-VE">
              <a:solidFill>
                <a:srgbClr val="D38E27"/>
              </a:solidFill>
            </a:endParaRPr>
          </a:p>
        </p:txBody>
      </p:sp>
      <p:pic>
        <p:nvPicPr>
          <p:cNvPr id="12" name="Picture 2" descr="C:\Users\IDALIA\Desktop\UCV.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88" y="261937"/>
            <a:ext cx="1223963" cy="120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2669" y="5210175"/>
            <a:ext cx="2771775" cy="164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Lamona8">
            <a:hlinkClick r:id="" action="ppaction://media"/>
          </p:cNvPr>
          <p:cNvPicPr>
            <a:picLocks noChangeAspect="1"/>
          </p:cNvPicPr>
          <p:nvPr>
            <a:audioFile r:link="rId1"/>
            <p:extLst>
              <p:ext uri="{DAA4B4D4-6D71-4841-9C94-3DE7FCFB9230}">
                <p14:media xmlns:p14="http://schemas.microsoft.com/office/powerpoint/2010/main" r:embed="rId2">
                  <p14:trim st="1177" end="491"/>
                </p14:media>
              </p:ext>
            </p:extLst>
          </p:nvPr>
        </p:nvPicPr>
        <p:blipFill>
          <a:blip r:embed="rId7"/>
          <a:stretch>
            <a:fillRect/>
          </a:stretch>
        </p:blipFill>
        <p:spPr>
          <a:xfrm>
            <a:off x="946151" y="5589240"/>
            <a:ext cx="609600" cy="609600"/>
          </a:xfrm>
          <a:prstGeom prst="rect">
            <a:avLst/>
          </a:prstGeom>
        </p:spPr>
      </p:pic>
    </p:spTree>
    <p:extLst>
      <p:ext uri="{BB962C8B-B14F-4D97-AF65-F5344CB8AC3E}">
        <p14:creationId xmlns:p14="http://schemas.microsoft.com/office/powerpoint/2010/main" val="13123121"/>
      </p:ext>
    </p:extLst>
  </p:cSld>
  <p:clrMapOvr>
    <a:masterClrMapping/>
  </p:clrMapOvr>
  <mc:AlternateContent xmlns:mc="http://schemas.openxmlformats.org/markup-compatibility/2006" xmlns:p14="http://schemas.microsoft.com/office/powerpoint/2010/main">
    <mc:Choice Requires="p14">
      <p:transition spd="slow" p14:dur="2000" advTm="20467">
        <p14:ferris dir="l"/>
      </p:transition>
    </mc:Choice>
    <mc:Fallback xmlns="">
      <p:transition spd="slow" advTm="204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mod="1"/>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IDALIA\Desktop\UCV.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13" y="260350"/>
            <a:ext cx="1223962"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CuadroTexto"/>
          <p:cNvSpPr txBox="1"/>
          <p:nvPr/>
        </p:nvSpPr>
        <p:spPr>
          <a:xfrm>
            <a:off x="1298575" y="1497013"/>
            <a:ext cx="6513513" cy="36988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fontAlgn="auto">
              <a:spcBef>
                <a:spcPts val="0"/>
              </a:spcBef>
              <a:spcAft>
                <a:spcPts val="0"/>
              </a:spcAft>
              <a:defRPr/>
            </a:pPr>
            <a:r>
              <a:rPr lang="es-VE" dirty="0"/>
              <a:t>POR QUÉ  ASOCIARLO  CON LA MATEMÁTICA</a:t>
            </a:r>
          </a:p>
        </p:txBody>
      </p:sp>
      <p:sp>
        <p:nvSpPr>
          <p:cNvPr id="6" name="5 CuadroTexto"/>
          <p:cNvSpPr txBox="1"/>
          <p:nvPr/>
        </p:nvSpPr>
        <p:spPr>
          <a:xfrm>
            <a:off x="1298575" y="1497013"/>
            <a:ext cx="6513513" cy="36988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fontAlgn="auto">
              <a:spcBef>
                <a:spcPts val="0"/>
              </a:spcBef>
              <a:spcAft>
                <a:spcPts val="0"/>
              </a:spcAft>
              <a:defRPr/>
            </a:pPr>
            <a:r>
              <a:rPr lang="es-VE" dirty="0"/>
              <a:t>POR QUÉ  ASOCIARLO  CON LA MATEMÁTICA</a:t>
            </a:r>
          </a:p>
        </p:txBody>
      </p:sp>
      <p:sp>
        <p:nvSpPr>
          <p:cNvPr id="8" name="7 CuadroTexto"/>
          <p:cNvSpPr txBox="1"/>
          <p:nvPr/>
        </p:nvSpPr>
        <p:spPr>
          <a:xfrm>
            <a:off x="1298575" y="1497013"/>
            <a:ext cx="6513513" cy="369887"/>
          </a:xfrm>
          <a:prstGeom prst="rect">
            <a:avLst/>
          </a:prstGeom>
          <a:solidFill>
            <a:schemeClr val="accent1">
              <a:lumMod val="75000"/>
            </a:schemeClr>
          </a:solidFill>
        </p:spPr>
        <p:style>
          <a:lnRef idx="2">
            <a:schemeClr val="dk1"/>
          </a:lnRef>
          <a:fillRef idx="1">
            <a:schemeClr val="lt1"/>
          </a:fillRef>
          <a:effectRef idx="0">
            <a:schemeClr val="dk1"/>
          </a:effectRef>
          <a:fontRef idx="minor">
            <a:schemeClr val="dk1"/>
          </a:fontRef>
        </p:style>
        <p:txBody>
          <a:bodyPr>
            <a:spAutoFit/>
          </a:bodyPr>
          <a:lstStyle/>
          <a:p>
            <a:pPr fontAlgn="auto">
              <a:spcBef>
                <a:spcPts val="0"/>
              </a:spcBef>
              <a:spcAft>
                <a:spcPts val="0"/>
              </a:spcAft>
              <a:defRPr/>
            </a:pPr>
            <a:r>
              <a:rPr lang="es-VE" dirty="0" smtClean="0"/>
              <a:t>¿POR </a:t>
            </a:r>
            <a:r>
              <a:rPr lang="es-VE" dirty="0"/>
              <a:t>QUÉ  </a:t>
            </a:r>
            <a:r>
              <a:rPr lang="es-VE" dirty="0" smtClean="0"/>
              <a:t>ASOCIAR EL ORIGAMI   </a:t>
            </a:r>
            <a:r>
              <a:rPr lang="es-VE" dirty="0"/>
              <a:t>CON LA </a:t>
            </a:r>
            <a:r>
              <a:rPr lang="es-VE" dirty="0" smtClean="0"/>
              <a:t>MATEMÁTICA?</a:t>
            </a:r>
            <a:endParaRPr lang="es-VE" dirty="0"/>
          </a:p>
        </p:txBody>
      </p:sp>
      <p:sp>
        <p:nvSpPr>
          <p:cNvPr id="15366" name="1 Rectángulo"/>
          <p:cNvSpPr>
            <a:spLocks noChangeArrowheads="1"/>
          </p:cNvSpPr>
          <p:nvPr/>
        </p:nvSpPr>
        <p:spPr bwMode="auto">
          <a:xfrm>
            <a:off x="971550" y="2349500"/>
            <a:ext cx="588645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eaLnBrk="0" hangingPunct="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eaLnBrk="0" hangingPunct="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eaLnBrk="0" hangingPunct="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eaLnBrk="0" hangingPunct="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algn="just" eaLnBrk="1" hangingPunct="1">
              <a:spcBef>
                <a:spcPct val="0"/>
              </a:spcBef>
              <a:buClrTx/>
              <a:buSzTx/>
              <a:buFontTx/>
              <a:buNone/>
            </a:pPr>
            <a:r>
              <a:rPr lang="es-VE" altLang="es-VE" sz="1800" dirty="0" smtClean="0">
                <a:solidFill>
                  <a:schemeClr val="tx1"/>
                </a:solidFill>
              </a:rPr>
              <a:t>EL ORIGAMI es </a:t>
            </a:r>
            <a:r>
              <a:rPr lang="es-VE" altLang="es-VE" sz="1800" dirty="0">
                <a:solidFill>
                  <a:schemeClr val="tx1"/>
                </a:solidFill>
              </a:rPr>
              <a:t>un arte geométrico por tanto evidencia la relación de la geometría con otras disciplinas. El niño observa  la conexión que tiene con la geometría plana  y la espacial.</a:t>
            </a:r>
          </a:p>
          <a:p>
            <a:pPr algn="just" eaLnBrk="1" hangingPunct="1">
              <a:spcBef>
                <a:spcPct val="0"/>
              </a:spcBef>
              <a:buClrTx/>
              <a:buSzTx/>
              <a:buFontTx/>
              <a:buNone/>
            </a:pPr>
            <a:r>
              <a:rPr lang="es-VE" altLang="es-VE" sz="1800" dirty="0">
                <a:solidFill>
                  <a:schemeClr val="tx1"/>
                </a:solidFill>
              </a:rPr>
              <a:t>Es una herramienta pedagógica que ayuda a desarrollar diferentes contenidos matemáticos,  no sólo conceptuales </a:t>
            </a:r>
            <a:r>
              <a:rPr lang="es-VE" altLang="es-VE" sz="1800" dirty="0" smtClean="0">
                <a:solidFill>
                  <a:schemeClr val="tx1"/>
                </a:solidFill>
              </a:rPr>
              <a:t>sino también procedimentales.</a:t>
            </a:r>
            <a:endParaRPr lang="es-VE" altLang="es-VE" sz="1800" dirty="0">
              <a:solidFill>
                <a:schemeClr val="tx1"/>
              </a:solidFill>
            </a:endParaRPr>
          </a:p>
          <a:p>
            <a:pPr algn="just" eaLnBrk="1" hangingPunct="1">
              <a:spcBef>
                <a:spcPct val="0"/>
              </a:spcBef>
              <a:buClrTx/>
              <a:buSzTx/>
              <a:buFontTx/>
              <a:buNone/>
            </a:pPr>
            <a:r>
              <a:rPr lang="es-VE" altLang="es-VE" sz="1800" dirty="0">
                <a:solidFill>
                  <a:schemeClr val="tx1"/>
                </a:solidFill>
              </a:rPr>
              <a:t>Desarrolla la psicomotricidad  fina, así como la percepción espacial, y la destreza manual, en tanto  exactitud y pulcritud en la realización </a:t>
            </a:r>
            <a:r>
              <a:rPr lang="es-VE" altLang="es-VE" sz="1800" dirty="0" smtClean="0">
                <a:solidFill>
                  <a:schemeClr val="tx1"/>
                </a:solidFill>
              </a:rPr>
              <a:t>de una </a:t>
            </a:r>
            <a:r>
              <a:rPr lang="es-VE" altLang="es-VE" sz="1800" dirty="0">
                <a:solidFill>
                  <a:schemeClr val="tx1"/>
                </a:solidFill>
              </a:rPr>
              <a:t>obra.</a:t>
            </a:r>
          </a:p>
          <a:p>
            <a:pPr algn="just" eaLnBrk="1" hangingPunct="1">
              <a:spcBef>
                <a:spcPct val="0"/>
              </a:spcBef>
              <a:buClrTx/>
              <a:buSzTx/>
              <a:buFontTx/>
              <a:buNone/>
            </a:pPr>
            <a:r>
              <a:rPr lang="es-VE" altLang="es-VE" sz="1800" dirty="0">
                <a:solidFill>
                  <a:schemeClr val="tx1"/>
                </a:solidFill>
              </a:rPr>
              <a:t>Se convierte en un ente motivador del niño mientras aprende.</a:t>
            </a:r>
          </a:p>
        </p:txBody>
      </p:sp>
      <p:sp>
        <p:nvSpPr>
          <p:cNvPr id="10" name="9 Marcador de fecha"/>
          <p:cNvSpPr>
            <a:spLocks noGrp="1"/>
          </p:cNvSpPr>
          <p:nvPr>
            <p:ph type="dt" sz="quarter" idx="10"/>
          </p:nvPr>
        </p:nvSpPr>
        <p:spPr/>
        <p:txBody>
          <a:bodyPr/>
          <a:lstStyle/>
          <a:p>
            <a:pPr>
              <a:defRPr/>
            </a:pPr>
            <a:fld id="{050A34A8-72C1-4CE5-AA32-9775E7D716C5}" type="datetime1">
              <a:rPr lang="en-US"/>
              <a:pPr>
                <a:defRPr/>
              </a:pPr>
              <a:t>7/21/2018</a:t>
            </a:fld>
            <a:endParaRPr lang="en-US"/>
          </a:p>
        </p:txBody>
      </p:sp>
      <p:sp>
        <p:nvSpPr>
          <p:cNvPr id="11" name="10 Marcador de pie de página"/>
          <p:cNvSpPr>
            <a:spLocks noGrp="1"/>
          </p:cNvSpPr>
          <p:nvPr>
            <p:ph type="ftr" sz="quarter" idx="11"/>
          </p:nvPr>
        </p:nvSpPr>
        <p:spPr/>
        <p:txBody>
          <a:bodyPr/>
          <a:lstStyle/>
          <a:p>
            <a:pPr>
              <a:defRPr/>
            </a:pPr>
            <a:r>
              <a:rPr lang="en-US"/>
              <a:t>Haffar  K   y Cornieles D</a:t>
            </a:r>
            <a:endParaRPr lang="en-US" dirty="0"/>
          </a:p>
        </p:txBody>
      </p:sp>
      <p:sp>
        <p:nvSpPr>
          <p:cNvPr id="12" name="11 Marcador de número de diapositiva"/>
          <p:cNvSpPr>
            <a:spLocks noGrp="1"/>
          </p:cNvSpPr>
          <p:nvPr>
            <p:ph type="sldNum" sz="quarter" idx="12"/>
          </p:nvPr>
        </p:nvSpPr>
        <p:spPr/>
        <p:txBody>
          <a:bodyPr/>
          <a:lstStyle>
            <a:lvl1pPr eaLnBrk="0" hangingPunct="0">
              <a:defRPr>
                <a:solidFill>
                  <a:schemeClr val="tx1"/>
                </a:solidFill>
                <a:latin typeface="Franklin Gothic Book" panose="020B0503020102020204" pitchFamily="34" charset="0"/>
                <a:cs typeface="Arial" panose="020B0604020202020204" pitchFamily="34" charset="0"/>
              </a:defRPr>
            </a:lvl1pPr>
            <a:lvl2pPr marL="742950" indent="-285750" eaLnBrk="0" hangingPunct="0">
              <a:defRPr>
                <a:solidFill>
                  <a:schemeClr val="tx1"/>
                </a:solidFill>
                <a:latin typeface="Franklin Gothic Book" panose="020B0503020102020204" pitchFamily="34" charset="0"/>
                <a:cs typeface="Arial" panose="020B0604020202020204" pitchFamily="34" charset="0"/>
              </a:defRPr>
            </a:lvl2pPr>
            <a:lvl3pPr marL="1143000" indent="-228600" eaLnBrk="0" hangingPunct="0">
              <a:defRPr>
                <a:solidFill>
                  <a:schemeClr val="tx1"/>
                </a:solidFill>
                <a:latin typeface="Franklin Gothic Book" panose="020B0503020102020204" pitchFamily="34" charset="0"/>
                <a:cs typeface="Arial" panose="020B0604020202020204" pitchFamily="34" charset="0"/>
              </a:defRPr>
            </a:lvl3pPr>
            <a:lvl4pPr marL="1600200" indent="-228600" eaLnBrk="0" hangingPunct="0">
              <a:defRPr>
                <a:solidFill>
                  <a:schemeClr val="tx1"/>
                </a:solidFill>
                <a:latin typeface="Franklin Gothic Book" panose="020B0503020102020204" pitchFamily="34" charset="0"/>
                <a:cs typeface="Arial" panose="020B0604020202020204" pitchFamily="34" charset="0"/>
              </a:defRPr>
            </a:lvl4pPr>
            <a:lvl5pPr marL="2057400" indent="-228600" eaLnBrk="0" hangingPunct="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eaLnBrk="1" hangingPunct="1"/>
            <a:fld id="{D46CD92D-1A5B-4A20-8A51-8A555884EE7F}" type="slidenum">
              <a:rPr lang="en-US" altLang="es-VE">
                <a:solidFill>
                  <a:srgbClr val="D38E27"/>
                </a:solidFill>
              </a:rPr>
              <a:pPr eaLnBrk="1" hangingPunct="1"/>
              <a:t>9</a:t>
            </a:fld>
            <a:endParaRPr lang="en-US" altLang="es-VE">
              <a:solidFill>
                <a:srgbClr val="D38E27"/>
              </a:solidFill>
            </a:endParaRPr>
          </a:p>
        </p:txBody>
      </p:sp>
      <p:pic>
        <p:nvPicPr>
          <p:cNvPr id="2" name="Lamina9">
            <a:hlinkClick r:id="" action="ppaction://media"/>
          </p:cNvPr>
          <p:cNvPicPr>
            <a:picLocks noChangeAspect="1"/>
          </p:cNvPicPr>
          <p:nvPr>
            <a:audioFile r:link="rId1"/>
            <p:extLst>
              <p:ext uri="{DAA4B4D4-6D71-4841-9C94-3DE7FCFB9230}">
                <p14:media xmlns:p14="http://schemas.microsoft.com/office/powerpoint/2010/main" r:embed="rId2">
                  <p14:trim st="2736" end="2035"/>
                </p14:media>
              </p:ext>
            </p:extLst>
          </p:nvPr>
        </p:nvPicPr>
        <p:blipFill>
          <a:blip r:embed="rId6"/>
          <a:stretch>
            <a:fillRect/>
          </a:stretch>
        </p:blipFill>
        <p:spPr>
          <a:xfrm>
            <a:off x="7620000" y="5589240"/>
            <a:ext cx="609600" cy="6096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9520">
        <p15:prstTrans prst="pageCurlDouble"/>
      </p:transition>
    </mc:Choice>
    <mc:Fallback xmlns="">
      <p:transition spd="slow" advTm="3952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5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Viajes">
  <a:themeElements>
    <a:clrScheme name="Viajes">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Viajes">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Viajes">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Viajes">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E519BB6-FA83-4C7A-A5C3-FEA49DBE1C3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Trek</Template>
  <TotalTime>0</TotalTime>
  <Words>1423</Words>
  <Application>Microsoft Office PowerPoint</Application>
  <PresentationFormat>Presentación en pantalla (4:3)</PresentationFormat>
  <Paragraphs>180</Paragraphs>
  <Slides>19</Slides>
  <Notes>18</Notes>
  <HiddenSlides>0</HiddenSlides>
  <MMClips>19</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19</vt:i4>
      </vt:variant>
    </vt:vector>
  </HeadingPairs>
  <TitlesOfParts>
    <vt:vector size="27" baseType="lpstr">
      <vt:lpstr>Algerian</vt:lpstr>
      <vt:lpstr>Arial</vt:lpstr>
      <vt:lpstr>Bahnschrift Condensed</vt:lpstr>
      <vt:lpstr>Calibri</vt:lpstr>
      <vt:lpstr>Franklin Gothic Book</vt:lpstr>
      <vt:lpstr>Franklin Gothic Medium</vt:lpstr>
      <vt:lpstr>Wingdings 2</vt:lpstr>
      <vt:lpstr>Viajes</vt:lpstr>
      <vt:lpstr>Proyecto: El  Origami  y la  matemática</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recursos</vt:lpstr>
      <vt:lpstr>Presentación de PowerPoint</vt:lpstr>
      <vt:lpstr>AGRADECIMIENTOS</vt:lpstr>
      <vt:lpstr> gracias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2018-04-20T15:29:22Z</dcterms:created>
  <dcterms:modified xsi:type="dcterms:W3CDTF">2018-07-21T22:12:59Z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TC024787149991</vt:lpwstr>
  </property>
</Properties>
</file>