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78" r:id="rId2"/>
    <p:sldId id="290" r:id="rId3"/>
    <p:sldId id="296" r:id="rId4"/>
    <p:sldId id="298" r:id="rId5"/>
    <p:sldId id="291" r:id="rId6"/>
    <p:sldId id="292" r:id="rId7"/>
    <p:sldId id="293" r:id="rId8"/>
    <p:sldId id="295" r:id="rId9"/>
    <p:sldId id="288" r:id="rId10"/>
    <p:sldId id="277" r:id="rId11"/>
    <p:sldId id="280" r:id="rId12"/>
    <p:sldId id="279" r:id="rId13"/>
    <p:sldId id="281" r:id="rId14"/>
    <p:sldId id="282" r:id="rId15"/>
    <p:sldId id="283" r:id="rId16"/>
    <p:sldId id="287" r:id="rId17"/>
    <p:sldId id="289"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CC3300"/>
    <a:srgbClr val="0033CC"/>
    <a:srgbClr val="CC0000"/>
    <a:srgbClr val="FFFF99"/>
    <a:srgbClr val="FFFF66"/>
    <a:srgbClr val="C0C0C0"/>
    <a:srgbClr val="FF5050"/>
    <a:srgbClr val="FFFF00"/>
    <a:srgbClr val="EAEAE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p:scale>
          <a:sx n="82" d="100"/>
          <a:sy n="82" d="100"/>
        </p:scale>
        <p:origin x="-1026" y="102"/>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54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0461FAFC-E11D-4050-945A-AF1482A083C2}" type="datetimeFigureOut">
              <a:rPr lang="es-ES"/>
              <a:pPr>
                <a:defRPr/>
              </a:pPr>
              <a:t>16/07/2010</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1C5F709F-AF0C-407F-A8B2-4731D7B38B96}"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gif"/><Relationship Id="rId2" Type="http://schemas.openxmlformats.org/officeDocument/2006/relationships/slideLayout" Target="../slideLayouts/slideLayout2.xml"/><Relationship Id="rId16" Type="http://schemas.openxmlformats.org/officeDocument/2006/relationships/image" Target="../media/image4.gif"/><Relationship Id="rId20"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2.png"/><Relationship Id="rId5" Type="http://schemas.openxmlformats.org/officeDocument/2006/relationships/slideLayout" Target="../slideLayouts/slideLayout5.xml"/><Relationship Id="rId15" Type="http://schemas.openxmlformats.org/officeDocument/2006/relationships/image" Target="../media/image3.gif"/><Relationship Id="rId23" Type="http://schemas.openxmlformats.org/officeDocument/2006/relationships/image" Target="../media/image11.png"/><Relationship Id="rId10" Type="http://schemas.openxmlformats.org/officeDocument/2006/relationships/slideLayout" Target="../slideLayouts/slideLayout10.xml"/><Relationship Id="rId19" Type="http://schemas.openxmlformats.org/officeDocument/2006/relationships/image" Target="../media/image7.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 Id="rId22" Type="http://schemas.openxmlformats.org/officeDocument/2006/relationships/image" Target="../media/image10.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8"/>
          <p:cNvPicPr>
            <a:picLocks noChangeAspect="1" noChangeArrowheads="1"/>
          </p:cNvPicPr>
          <p:nvPr userDrawn="1"/>
        </p:nvPicPr>
        <p:blipFill>
          <a:blip r:embed="rId13"/>
          <a:srcRect/>
          <a:stretch>
            <a:fillRect/>
          </a:stretch>
        </p:blipFill>
        <p:spPr bwMode="auto">
          <a:xfrm>
            <a:off x="0" y="0"/>
            <a:ext cx="9144000" cy="1724025"/>
          </a:xfrm>
          <a:prstGeom prst="rect">
            <a:avLst/>
          </a:prstGeom>
          <a:noFill/>
          <a:ln w="9525">
            <a:noFill/>
            <a:miter lim="800000"/>
            <a:headEnd/>
            <a:tailEnd/>
          </a:ln>
        </p:spPr>
      </p:pic>
      <p:sp>
        <p:nvSpPr>
          <p:cNvPr id="1048" name="AutoShape 24"/>
          <p:cNvSpPr>
            <a:spLocks noChangeArrowheads="1"/>
          </p:cNvSpPr>
          <p:nvPr userDrawn="1"/>
        </p:nvSpPr>
        <p:spPr bwMode="auto">
          <a:xfrm>
            <a:off x="107950" y="1844675"/>
            <a:ext cx="1008063" cy="4013217"/>
          </a:xfrm>
          <a:prstGeom prst="flowChartAlternateProcess">
            <a:avLst/>
          </a:prstGeom>
          <a:noFill/>
          <a:ln w="12700">
            <a:solidFill>
              <a:schemeClr val="bg2"/>
            </a:solidFill>
            <a:miter lim="800000"/>
            <a:headEnd/>
            <a:tailEnd/>
          </a:ln>
          <a:effectLst>
            <a:outerShdw blurRad="50800" dist="38100" algn="l" rotWithShape="0">
              <a:prstClr val="black">
                <a:alpha val="40000"/>
              </a:prstClr>
            </a:outerShdw>
          </a:effectLst>
        </p:spPr>
        <p:txBody>
          <a:bodyPr wrap="none" anchor="ctr"/>
          <a:lstStyle/>
          <a:p>
            <a:pPr>
              <a:defRPr/>
            </a:pPr>
            <a:endParaRPr lang="es-ES"/>
          </a:p>
        </p:txBody>
      </p:sp>
      <p:sp>
        <p:nvSpPr>
          <p:cNvPr id="1070" name="Rectangle 46"/>
          <p:cNvSpPr>
            <a:spLocks noChangeArrowheads="1"/>
          </p:cNvSpPr>
          <p:nvPr userDrawn="1"/>
        </p:nvSpPr>
        <p:spPr bwMode="auto">
          <a:xfrm>
            <a:off x="1357290" y="571480"/>
            <a:ext cx="5929354" cy="738664"/>
          </a:xfrm>
          <a:prstGeom prst="rect">
            <a:avLst/>
          </a:prstGeom>
          <a:noFill/>
          <a:ln w="9525">
            <a:noFill/>
            <a:miter lim="800000"/>
            <a:headEnd/>
            <a:tailEnd/>
          </a:ln>
          <a:effectLst/>
        </p:spPr>
        <p:txBody>
          <a:bodyPr wrap="square">
            <a:spAutoFit/>
          </a:bodyPr>
          <a:lstStyle/>
          <a:p>
            <a:pPr algn="l">
              <a:defRPr/>
            </a:pPr>
            <a:r>
              <a:rPr lang="es-ES" sz="1400" b="1" dirty="0" smtClean="0">
                <a:solidFill>
                  <a:srgbClr val="0033CC"/>
                </a:solidFill>
              </a:rPr>
              <a:t>Conceptualización y </a:t>
            </a:r>
            <a:r>
              <a:rPr lang="es-ES" sz="1400" b="1" dirty="0" err="1" smtClean="0">
                <a:solidFill>
                  <a:srgbClr val="0033CC"/>
                </a:solidFill>
              </a:rPr>
              <a:t>operacionalizaciòn</a:t>
            </a:r>
            <a:r>
              <a:rPr lang="es-ES" sz="1400" b="1" dirty="0" smtClean="0">
                <a:solidFill>
                  <a:srgbClr val="0033CC"/>
                </a:solidFill>
              </a:rPr>
              <a:t> de variables vocacionales para el desarrollo de un sistema informatizado de asesoramiento para ingreso el ingreso en la educación superior.</a:t>
            </a:r>
            <a:endParaRPr lang="es-ES" sz="1400" dirty="0">
              <a:solidFill>
                <a:srgbClr val="0033CC"/>
              </a:solidFill>
            </a:endParaRPr>
          </a:p>
        </p:txBody>
      </p:sp>
      <p:grpSp>
        <p:nvGrpSpPr>
          <p:cNvPr id="1035" name="40 Grupo"/>
          <p:cNvGrpSpPr>
            <a:grpSpLocks/>
          </p:cNvGrpSpPr>
          <p:nvPr userDrawn="1"/>
        </p:nvGrpSpPr>
        <p:grpSpPr bwMode="auto">
          <a:xfrm>
            <a:off x="2714625" y="6000789"/>
            <a:ext cx="5072063" cy="34925"/>
            <a:chOff x="3000360" y="6072206"/>
            <a:chExt cx="5072075" cy="34925"/>
          </a:xfrm>
        </p:grpSpPr>
        <p:cxnSp>
          <p:nvCxnSpPr>
            <p:cNvPr id="21" name="20 Conector recto"/>
            <p:cNvCxnSpPr/>
            <p:nvPr userDrawn="1"/>
          </p:nvCxnSpPr>
          <p:spPr>
            <a:xfrm>
              <a:off x="3000360" y="6072206"/>
              <a:ext cx="5072075" cy="0"/>
            </a:xfrm>
            <a:prstGeom prst="line">
              <a:avLst/>
            </a:prstGeom>
            <a:ln cap="rnd">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21 Conector recto"/>
            <p:cNvCxnSpPr/>
            <p:nvPr userDrawn="1"/>
          </p:nvCxnSpPr>
          <p:spPr>
            <a:xfrm>
              <a:off x="3000360" y="6105544"/>
              <a:ext cx="5072075" cy="1587"/>
            </a:xfrm>
            <a:prstGeom prst="line">
              <a:avLst/>
            </a:prstGeom>
            <a:ln cap="rnd">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1043" name="Picture 19"/>
          <p:cNvPicPr>
            <a:picLocks noChangeAspect="1" noChangeArrowheads="1"/>
          </p:cNvPicPr>
          <p:nvPr userDrawn="1"/>
        </p:nvPicPr>
        <p:blipFill>
          <a:blip r:embed="rId14">
            <a:clrChange>
              <a:clrFrom>
                <a:srgbClr val="FFFFFF"/>
              </a:clrFrom>
              <a:clrTo>
                <a:srgbClr val="FFFFFF">
                  <a:alpha val="0"/>
                </a:srgbClr>
              </a:clrTo>
            </a:clrChange>
          </a:blip>
          <a:srcRect t="12500" b="18750"/>
          <a:stretch>
            <a:fillRect/>
          </a:stretch>
        </p:blipFill>
        <p:spPr bwMode="auto">
          <a:xfrm>
            <a:off x="214282" y="4357694"/>
            <a:ext cx="857256" cy="453360"/>
          </a:xfrm>
          <a:prstGeom prst="rect">
            <a:avLst/>
          </a:prstGeom>
          <a:noFill/>
          <a:ln w="9525">
            <a:noFill/>
            <a:miter lim="800000"/>
            <a:headEnd/>
            <a:tailEnd/>
          </a:ln>
          <a:effectLst/>
        </p:spPr>
      </p:pic>
      <p:sp>
        <p:nvSpPr>
          <p:cNvPr id="26" name="25 Rectángulo"/>
          <p:cNvSpPr/>
          <p:nvPr userDrawn="1"/>
        </p:nvSpPr>
        <p:spPr>
          <a:xfrm>
            <a:off x="1285852" y="6072206"/>
            <a:ext cx="7858148" cy="430887"/>
          </a:xfrm>
          <a:prstGeom prst="rect">
            <a:avLst/>
          </a:prstGeom>
        </p:spPr>
        <p:txBody>
          <a:bodyPr wrap="square">
            <a:spAutoFit/>
          </a:bodyPr>
          <a:lstStyle/>
          <a:p>
            <a:pPr algn="ctr"/>
            <a:r>
              <a:rPr lang="es-ES" sz="1100" b="1" kern="1200" dirty="0" smtClean="0">
                <a:solidFill>
                  <a:schemeClr val="tx1"/>
                </a:solidFill>
                <a:latin typeface="Arial" charset="0"/>
                <a:ea typeface="+mn-ea"/>
                <a:cs typeface="+mn-cs"/>
              </a:rPr>
              <a:t>XII Jornadas de Investigación Educativa y III Congreso Internacional</a:t>
            </a:r>
            <a:endParaRPr lang="es-ES" sz="1100" dirty="0" smtClean="0"/>
          </a:p>
          <a:p>
            <a:pPr algn="ctr"/>
            <a:r>
              <a:rPr lang="es-ES" sz="1100" b="1" dirty="0" smtClean="0">
                <a:solidFill>
                  <a:srgbClr val="0033CC"/>
                </a:solidFill>
              </a:rPr>
              <a:t>LA EDUCACIÓN, DESAFÍOS Y ALTERNATIVAS</a:t>
            </a:r>
            <a:endParaRPr lang="es-ES" sz="1100" dirty="0">
              <a:solidFill>
                <a:srgbClr val="0033CC"/>
              </a:solidFill>
            </a:endParaRPr>
          </a:p>
        </p:txBody>
      </p:sp>
      <p:pic>
        <p:nvPicPr>
          <p:cNvPr id="27" name="26 Imagen" descr="12 (1).gif"/>
          <p:cNvPicPr>
            <a:picLocks noChangeAspect="1"/>
          </p:cNvPicPr>
          <p:nvPr userDrawn="1"/>
        </p:nvPicPr>
        <p:blipFill>
          <a:blip r:embed="rId15">
            <a:clrChange>
              <a:clrFrom>
                <a:srgbClr val="000000"/>
              </a:clrFrom>
              <a:clrTo>
                <a:srgbClr val="000000">
                  <a:alpha val="0"/>
                </a:srgbClr>
              </a:clrTo>
            </a:clrChange>
          </a:blip>
          <a:stretch>
            <a:fillRect/>
          </a:stretch>
        </p:blipFill>
        <p:spPr>
          <a:xfrm>
            <a:off x="285720" y="1857364"/>
            <a:ext cx="634357" cy="642929"/>
          </a:xfrm>
          <a:prstGeom prst="rect">
            <a:avLst/>
          </a:prstGeom>
        </p:spPr>
      </p:pic>
      <p:pic>
        <p:nvPicPr>
          <p:cNvPr id="28" name="27 Imagen" descr="12.gif"/>
          <p:cNvPicPr>
            <a:picLocks noChangeAspect="1"/>
          </p:cNvPicPr>
          <p:nvPr userDrawn="1"/>
        </p:nvPicPr>
        <p:blipFill>
          <a:blip r:embed="rId16">
            <a:clrChange>
              <a:clrFrom>
                <a:srgbClr val="000000"/>
              </a:clrFrom>
              <a:clrTo>
                <a:srgbClr val="000000">
                  <a:alpha val="0"/>
                </a:srgbClr>
              </a:clrTo>
            </a:clrChange>
          </a:blip>
          <a:stretch>
            <a:fillRect/>
          </a:stretch>
        </p:blipFill>
        <p:spPr>
          <a:xfrm>
            <a:off x="285720" y="2571744"/>
            <a:ext cx="642942" cy="553919"/>
          </a:xfrm>
          <a:prstGeom prst="rect">
            <a:avLst/>
          </a:prstGeom>
        </p:spPr>
      </p:pic>
      <p:pic>
        <p:nvPicPr>
          <p:cNvPr id="29" name="28 Imagen" descr="LOGO.GIF"/>
          <p:cNvPicPr>
            <a:picLocks noChangeAspect="1"/>
          </p:cNvPicPr>
          <p:nvPr userDrawn="1"/>
        </p:nvPicPr>
        <p:blipFill>
          <a:blip r:embed="rId17">
            <a:clrChange>
              <a:clrFrom>
                <a:srgbClr val="000000"/>
              </a:clrFrom>
              <a:clrTo>
                <a:srgbClr val="000000">
                  <a:alpha val="0"/>
                </a:srgbClr>
              </a:clrTo>
            </a:clrChange>
          </a:blip>
          <a:stretch>
            <a:fillRect/>
          </a:stretch>
        </p:blipFill>
        <p:spPr>
          <a:xfrm>
            <a:off x="285720" y="3214686"/>
            <a:ext cx="631925" cy="563976"/>
          </a:xfrm>
          <a:prstGeom prst="rect">
            <a:avLst/>
          </a:prstGeom>
        </p:spPr>
      </p:pic>
      <p:pic>
        <p:nvPicPr>
          <p:cNvPr id="30" name="29 Imagen" descr="LOGO RRHH.bmp"/>
          <p:cNvPicPr>
            <a:picLocks noChangeAspect="1"/>
          </p:cNvPicPr>
          <p:nvPr userDrawn="1"/>
        </p:nvPicPr>
        <p:blipFill>
          <a:blip r:embed="rId18" cstate="print">
            <a:clrChange>
              <a:clrFrom>
                <a:srgbClr val="FFFFFF"/>
              </a:clrFrom>
              <a:clrTo>
                <a:srgbClr val="FFFFFF">
                  <a:alpha val="0"/>
                </a:srgbClr>
              </a:clrTo>
            </a:clrChange>
          </a:blip>
          <a:stretch>
            <a:fillRect/>
          </a:stretch>
        </p:blipFill>
        <p:spPr>
          <a:xfrm>
            <a:off x="357158" y="3857628"/>
            <a:ext cx="593538" cy="418395"/>
          </a:xfrm>
          <a:prstGeom prst="rect">
            <a:avLst/>
          </a:prstGeom>
        </p:spPr>
      </p:pic>
      <p:pic>
        <p:nvPicPr>
          <p:cNvPr id="31" name="30 Imagen" descr="logo_copred.jpg"/>
          <p:cNvPicPr>
            <a:picLocks noChangeAspect="1"/>
          </p:cNvPicPr>
          <p:nvPr userDrawn="1"/>
        </p:nvPicPr>
        <p:blipFill>
          <a:blip r:embed="rId19">
            <a:clrChange>
              <a:clrFrom>
                <a:srgbClr val="F6F4F5"/>
              </a:clrFrom>
              <a:clrTo>
                <a:srgbClr val="F6F4F5">
                  <a:alpha val="0"/>
                </a:srgbClr>
              </a:clrTo>
            </a:clrChange>
          </a:blip>
          <a:stretch>
            <a:fillRect/>
          </a:stretch>
        </p:blipFill>
        <p:spPr>
          <a:xfrm>
            <a:off x="285720" y="4786322"/>
            <a:ext cx="700373" cy="1071570"/>
          </a:xfrm>
          <a:prstGeom prst="rect">
            <a:avLst/>
          </a:prstGeom>
        </p:spPr>
      </p:pic>
      <p:sp>
        <p:nvSpPr>
          <p:cNvPr id="33" name="AutoShape 24"/>
          <p:cNvSpPr>
            <a:spLocks noChangeArrowheads="1"/>
          </p:cNvSpPr>
          <p:nvPr userDrawn="1"/>
        </p:nvSpPr>
        <p:spPr bwMode="auto">
          <a:xfrm>
            <a:off x="142876" y="6000768"/>
            <a:ext cx="1571604" cy="714380"/>
          </a:xfrm>
          <a:prstGeom prst="flowChartAlternateProcess">
            <a:avLst/>
          </a:prstGeom>
          <a:noFill/>
          <a:ln w="12700">
            <a:solidFill>
              <a:schemeClr val="bg2"/>
            </a:solidFill>
            <a:miter lim="800000"/>
            <a:headEnd/>
            <a:tailEnd/>
          </a:ln>
          <a:effectLst>
            <a:outerShdw blurRad="50800" dist="38100" dir="2700000" algn="tl" rotWithShape="0">
              <a:prstClr val="black">
                <a:alpha val="40000"/>
              </a:prstClr>
            </a:outerShdw>
          </a:effectLst>
        </p:spPr>
        <p:txBody>
          <a:bodyPr wrap="none" anchor="ctr"/>
          <a:lstStyle/>
          <a:p>
            <a:pPr>
              <a:defRPr/>
            </a:pPr>
            <a:endParaRPr lang="es-ES"/>
          </a:p>
        </p:txBody>
      </p:sp>
      <p:pic>
        <p:nvPicPr>
          <p:cNvPr id="1045" name="Picture 21" descr="C:\Documents and Settings\Anthony\Mis documentos\Divus Consulting C.A\UNEFA\UNEFA - Theos\Todos los Archivos\Imágenes\LOGOUNEFA2006.jpg"/>
          <p:cNvPicPr>
            <a:picLocks noChangeAspect="1" noChangeArrowheads="1"/>
          </p:cNvPicPr>
          <p:nvPr userDrawn="1"/>
        </p:nvPicPr>
        <p:blipFill>
          <a:blip r:embed="rId20" cstate="print">
            <a:clrChange>
              <a:clrFrom>
                <a:srgbClr val="FFFFFF"/>
              </a:clrFrom>
              <a:clrTo>
                <a:srgbClr val="FFFFFF">
                  <a:alpha val="0"/>
                </a:srgbClr>
              </a:clrTo>
            </a:clrChange>
          </a:blip>
          <a:srcRect/>
          <a:stretch>
            <a:fillRect/>
          </a:stretch>
        </p:blipFill>
        <p:spPr bwMode="auto">
          <a:xfrm>
            <a:off x="285720" y="6077313"/>
            <a:ext cx="357190" cy="603064"/>
          </a:xfrm>
          <a:prstGeom prst="rect">
            <a:avLst/>
          </a:prstGeom>
          <a:noFill/>
        </p:spPr>
      </p:pic>
      <p:pic>
        <p:nvPicPr>
          <p:cNvPr id="34" name="33 Imagen" descr="Logo.bmp"/>
          <p:cNvPicPr>
            <a:picLocks noChangeAspect="1"/>
          </p:cNvPicPr>
          <p:nvPr userDrawn="1"/>
        </p:nvPicPr>
        <p:blipFill>
          <a:blip r:embed="rId21">
            <a:clrChange>
              <a:clrFrom>
                <a:srgbClr val="FFFFFF"/>
              </a:clrFrom>
              <a:clrTo>
                <a:srgbClr val="FFFFFF">
                  <a:alpha val="0"/>
                </a:srgbClr>
              </a:clrTo>
            </a:clrChange>
          </a:blip>
          <a:stretch>
            <a:fillRect/>
          </a:stretch>
        </p:blipFill>
        <p:spPr>
          <a:xfrm>
            <a:off x="785786" y="6077542"/>
            <a:ext cx="857256" cy="594548"/>
          </a:xfrm>
          <a:prstGeom prst="rect">
            <a:avLst/>
          </a:prstGeom>
        </p:spPr>
      </p:pic>
      <p:pic>
        <p:nvPicPr>
          <p:cNvPr id="35" name="34 Imagen" descr="image002.gif"/>
          <p:cNvPicPr>
            <a:picLocks noChangeAspect="1"/>
          </p:cNvPicPr>
          <p:nvPr userDrawn="1"/>
        </p:nvPicPr>
        <p:blipFill>
          <a:blip r:embed="rId22">
            <a:clrChange>
              <a:clrFrom>
                <a:srgbClr val="FFFFFF"/>
              </a:clrFrom>
              <a:clrTo>
                <a:srgbClr val="FFFFFF">
                  <a:alpha val="0"/>
                </a:srgbClr>
              </a:clrTo>
            </a:clrChange>
          </a:blip>
          <a:stretch>
            <a:fillRect/>
          </a:stretch>
        </p:blipFill>
        <p:spPr>
          <a:xfrm>
            <a:off x="120810" y="659271"/>
            <a:ext cx="1214446" cy="573695"/>
          </a:xfrm>
          <a:prstGeom prst="rect">
            <a:avLst/>
          </a:prstGeom>
        </p:spPr>
      </p:pic>
      <p:pic>
        <p:nvPicPr>
          <p:cNvPr id="36" name="Picture 3" descr="C:\PSICOLOGIA - FILOSOFIA\SICOLOGIA POSITIVA\LOGO P+\logo png canada\logo_trasmpatenteBG3.png"/>
          <p:cNvPicPr>
            <a:picLocks noChangeAspect="1" noChangeArrowheads="1"/>
          </p:cNvPicPr>
          <p:nvPr userDrawn="1"/>
        </p:nvPicPr>
        <p:blipFill>
          <a:blip r:embed="rId23" cstate="print"/>
          <a:srcRect/>
          <a:stretch>
            <a:fillRect/>
          </a:stretch>
        </p:blipFill>
        <p:spPr bwMode="auto">
          <a:xfrm>
            <a:off x="7286644" y="642918"/>
            <a:ext cx="1249340" cy="668552"/>
          </a:xfrm>
          <a:prstGeom prst="rect">
            <a:avLst/>
          </a:prstGeom>
          <a:noFill/>
          <a:ln w="9525">
            <a:noFill/>
            <a:miter lim="800000"/>
            <a:headEnd/>
            <a:tailEnd/>
          </a:ln>
        </p:spPr>
      </p:pic>
      <p:pic>
        <p:nvPicPr>
          <p:cNvPr id="1047" name="Picture 23"/>
          <p:cNvPicPr>
            <a:picLocks noChangeAspect="1" noChangeArrowheads="1"/>
          </p:cNvPicPr>
          <p:nvPr userDrawn="1"/>
        </p:nvPicPr>
        <p:blipFill>
          <a:blip r:embed="rId24">
            <a:clrChange>
              <a:clrFrom>
                <a:srgbClr val="FFFFFF"/>
              </a:clrFrom>
              <a:clrTo>
                <a:srgbClr val="FFFFFF">
                  <a:alpha val="0"/>
                </a:srgbClr>
              </a:clrTo>
            </a:clrChange>
          </a:blip>
          <a:srcRect/>
          <a:stretch>
            <a:fillRect/>
          </a:stretch>
        </p:blipFill>
        <p:spPr bwMode="auto">
          <a:xfrm>
            <a:off x="8446350" y="582497"/>
            <a:ext cx="628336" cy="752025"/>
          </a:xfrm>
          <a:prstGeom prst="rect">
            <a:avLst/>
          </a:prstGeom>
          <a:noFill/>
          <a:ln w="9525">
            <a:noFill/>
            <a:miter lim="800000"/>
            <a:headEnd/>
            <a:tailEnd/>
          </a:ln>
          <a:effectLst/>
        </p:spPr>
      </p:pic>
      <p:sp>
        <p:nvSpPr>
          <p:cNvPr id="37" name="36 Rectángulo"/>
          <p:cNvSpPr/>
          <p:nvPr userDrawn="1"/>
        </p:nvSpPr>
        <p:spPr>
          <a:xfrm>
            <a:off x="2428860" y="6500835"/>
            <a:ext cx="5756704" cy="461665"/>
          </a:xfrm>
          <a:prstGeom prst="rect">
            <a:avLst/>
          </a:prstGeom>
        </p:spPr>
        <p:txBody>
          <a:bodyPr wrap="square">
            <a:spAutoFit/>
          </a:bodyPr>
          <a:lstStyle/>
          <a:p>
            <a:pPr algn="ctr"/>
            <a:r>
              <a:rPr lang="es-MX" sz="800" b="0" dirty="0" smtClean="0"/>
              <a:t>Caracas, 20 al 23 de abril del 2010. </a:t>
            </a:r>
            <a:r>
              <a:rPr lang="es-ES" sz="800" dirty="0" smtClean="0"/>
              <a:t>Centro de Investigaciones Educativas, Escuela de Educación.  Edif. Trasbordo, P.B., </a:t>
            </a:r>
          </a:p>
          <a:p>
            <a:pPr algn="ctr"/>
            <a:r>
              <a:rPr lang="es-ES" sz="800" dirty="0" smtClean="0"/>
              <a:t>Universidad Central de Venezuela, Ciudad Universitaria. </a:t>
            </a:r>
          </a:p>
          <a:p>
            <a:endParaRPr lang="es-ES" sz="8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7.xml"/><Relationship Id="rId5" Type="http://schemas.openxmlformats.org/officeDocument/2006/relationships/image" Target="../media/image48.emf"/><Relationship Id="rId4" Type="http://schemas.openxmlformats.org/officeDocument/2006/relationships/image" Target="../media/image4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18" Type="http://schemas.openxmlformats.org/officeDocument/2006/relationships/image" Target="../media/image32.png"/><Relationship Id="rId3" Type="http://schemas.openxmlformats.org/officeDocument/2006/relationships/image" Target="../media/image17.jpeg"/><Relationship Id="rId7" Type="http://schemas.openxmlformats.org/officeDocument/2006/relationships/image" Target="../media/image21.png"/><Relationship Id="rId12" Type="http://schemas.openxmlformats.org/officeDocument/2006/relationships/image" Target="../media/image26.png"/><Relationship Id="rId17" Type="http://schemas.openxmlformats.org/officeDocument/2006/relationships/image" Target="../media/image31.png"/><Relationship Id="rId2" Type="http://schemas.openxmlformats.org/officeDocument/2006/relationships/image" Target="../media/image14.gif"/><Relationship Id="rId16" Type="http://schemas.openxmlformats.org/officeDocument/2006/relationships/image" Target="../media/image30.png"/><Relationship Id="rId1" Type="http://schemas.openxmlformats.org/officeDocument/2006/relationships/slideLayout" Target="../slideLayouts/slideLayout7.xml"/><Relationship Id="rId6" Type="http://schemas.openxmlformats.org/officeDocument/2006/relationships/image" Target="../media/image20.png"/><Relationship Id="rId11" Type="http://schemas.openxmlformats.org/officeDocument/2006/relationships/image" Target="../media/image25.jpe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4.jpeg"/><Relationship Id="rId4" Type="http://schemas.openxmlformats.org/officeDocument/2006/relationships/image" Target="../media/image18.png"/><Relationship Id="rId9" Type="http://schemas.openxmlformats.org/officeDocument/2006/relationships/image" Target="../media/image23.jpeg"/><Relationship Id="rId14" Type="http://schemas.openxmlformats.org/officeDocument/2006/relationships/image" Target="../media/image28.png"/></Relationships>
</file>

<file path=ppt/slides/_rels/slide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14.gif"/><Relationship Id="rId1" Type="http://schemas.openxmlformats.org/officeDocument/2006/relationships/slideLayout" Target="../slideLayouts/slideLayout7.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9.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Rectángulo"/>
          <p:cNvSpPr>
            <a:spLocks noChangeArrowheads="1"/>
          </p:cNvSpPr>
          <p:nvPr/>
        </p:nvSpPr>
        <p:spPr bwMode="auto">
          <a:xfrm>
            <a:off x="1571604" y="3071813"/>
            <a:ext cx="7143800" cy="1569660"/>
          </a:xfrm>
          <a:prstGeom prst="rect">
            <a:avLst/>
          </a:prstGeom>
          <a:noFill/>
          <a:ln w="9525">
            <a:noFill/>
            <a:miter lim="800000"/>
            <a:headEnd/>
            <a:tailEnd/>
          </a:ln>
        </p:spPr>
        <p:txBody>
          <a:bodyPr wrap="square">
            <a:spAutoFit/>
          </a:bodyPr>
          <a:lstStyle/>
          <a:p>
            <a:pPr algn="ctr"/>
            <a:r>
              <a:rPr lang="es-ES" sz="2400" b="1" dirty="0" smtClean="0">
                <a:solidFill>
                  <a:srgbClr val="0033CC"/>
                </a:solidFill>
              </a:rPr>
              <a:t>Conceptualización y </a:t>
            </a:r>
            <a:r>
              <a:rPr lang="es-ES" sz="2400" b="1" dirty="0" err="1" smtClean="0">
                <a:solidFill>
                  <a:srgbClr val="0033CC"/>
                </a:solidFill>
              </a:rPr>
              <a:t>operacionalizaciòn</a:t>
            </a:r>
            <a:r>
              <a:rPr lang="es-ES" sz="2400" b="1" dirty="0" smtClean="0">
                <a:solidFill>
                  <a:srgbClr val="0033CC"/>
                </a:solidFill>
              </a:rPr>
              <a:t> de variables vocacionales para el desarrollo de un sistema informatizado de asesoramiento para ingreso el ingreso en la educación superior</a:t>
            </a:r>
            <a:endParaRPr lang="es-ES" sz="2400" dirty="0">
              <a:solidFill>
                <a:srgbClr val="0033CC"/>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CuadroTexto"/>
          <p:cNvSpPr txBox="1">
            <a:spLocks noChangeArrowheads="1"/>
          </p:cNvSpPr>
          <p:nvPr/>
        </p:nvSpPr>
        <p:spPr bwMode="auto">
          <a:xfrm>
            <a:off x="1428750" y="1785938"/>
            <a:ext cx="2786063" cy="276225"/>
          </a:xfrm>
          <a:prstGeom prst="rect">
            <a:avLst/>
          </a:prstGeom>
          <a:noFill/>
          <a:ln w="9525">
            <a:noFill/>
            <a:miter lim="800000"/>
            <a:headEnd/>
            <a:tailEnd/>
          </a:ln>
        </p:spPr>
        <p:txBody>
          <a:bodyPr>
            <a:spAutoFit/>
          </a:bodyPr>
          <a:lstStyle/>
          <a:p>
            <a:r>
              <a:rPr lang="es-ES" sz="1200" b="1">
                <a:solidFill>
                  <a:srgbClr val="C00000"/>
                </a:solidFill>
              </a:rPr>
              <a:t>Pesos Ingeniería</a:t>
            </a:r>
          </a:p>
        </p:txBody>
      </p:sp>
      <p:pic>
        <p:nvPicPr>
          <p:cNvPr id="21507" name="Picture 1"/>
          <p:cNvPicPr>
            <a:picLocks noChangeAspect="1" noChangeArrowheads="1"/>
          </p:cNvPicPr>
          <p:nvPr/>
        </p:nvPicPr>
        <p:blipFill>
          <a:blip r:embed="rId2"/>
          <a:srcRect/>
          <a:stretch>
            <a:fillRect/>
          </a:stretch>
        </p:blipFill>
        <p:spPr bwMode="auto">
          <a:xfrm>
            <a:off x="1428750" y="2071688"/>
            <a:ext cx="6834188" cy="2046287"/>
          </a:xfrm>
          <a:prstGeom prst="rect">
            <a:avLst/>
          </a:prstGeom>
          <a:noFill/>
          <a:ln w="9525">
            <a:noFill/>
            <a:miter lim="800000"/>
            <a:headEnd/>
            <a:tailEnd/>
          </a:ln>
        </p:spPr>
      </p:pic>
      <p:pic>
        <p:nvPicPr>
          <p:cNvPr id="21508" name="Picture 2"/>
          <p:cNvPicPr>
            <a:picLocks noChangeAspect="1" noChangeArrowheads="1"/>
          </p:cNvPicPr>
          <p:nvPr/>
        </p:nvPicPr>
        <p:blipFill>
          <a:blip r:embed="rId3"/>
          <a:srcRect/>
          <a:stretch>
            <a:fillRect/>
          </a:stretch>
        </p:blipFill>
        <p:spPr bwMode="auto">
          <a:xfrm>
            <a:off x="1457325" y="4429125"/>
            <a:ext cx="7043738" cy="1339850"/>
          </a:xfrm>
          <a:prstGeom prst="rect">
            <a:avLst/>
          </a:prstGeom>
          <a:noFill/>
          <a:ln w="9525">
            <a:noFill/>
            <a:miter lim="800000"/>
            <a:headEnd/>
            <a:tailEnd/>
          </a:ln>
        </p:spPr>
      </p:pic>
      <p:sp>
        <p:nvSpPr>
          <p:cNvPr id="21509" name="5 CuadroTexto"/>
          <p:cNvSpPr txBox="1">
            <a:spLocks noChangeArrowheads="1"/>
          </p:cNvSpPr>
          <p:nvPr/>
        </p:nvSpPr>
        <p:spPr bwMode="auto">
          <a:xfrm>
            <a:off x="1428750" y="4143375"/>
            <a:ext cx="2786063" cy="276225"/>
          </a:xfrm>
          <a:prstGeom prst="rect">
            <a:avLst/>
          </a:prstGeom>
          <a:noFill/>
          <a:ln w="9525">
            <a:noFill/>
            <a:miter lim="800000"/>
            <a:headEnd/>
            <a:tailEnd/>
          </a:ln>
        </p:spPr>
        <p:txBody>
          <a:bodyPr>
            <a:spAutoFit/>
          </a:bodyPr>
          <a:lstStyle/>
          <a:p>
            <a:r>
              <a:rPr lang="es-ES" sz="1200" b="1">
                <a:solidFill>
                  <a:srgbClr val="C00000"/>
                </a:solidFill>
              </a:rPr>
              <a:t>Pesos Licenciatura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CuadroTexto"/>
          <p:cNvSpPr txBox="1">
            <a:spLocks noChangeArrowheads="1"/>
          </p:cNvSpPr>
          <p:nvPr/>
        </p:nvSpPr>
        <p:spPr bwMode="auto">
          <a:xfrm>
            <a:off x="1285875" y="2805120"/>
            <a:ext cx="2786063" cy="276225"/>
          </a:xfrm>
          <a:prstGeom prst="rect">
            <a:avLst/>
          </a:prstGeom>
          <a:noFill/>
          <a:ln w="9525">
            <a:noFill/>
            <a:miter lim="800000"/>
            <a:headEnd/>
            <a:tailEnd/>
          </a:ln>
        </p:spPr>
        <p:txBody>
          <a:bodyPr>
            <a:spAutoFit/>
          </a:bodyPr>
          <a:lstStyle/>
          <a:p>
            <a:r>
              <a:rPr lang="es-ES" sz="1200" b="1">
                <a:solidFill>
                  <a:srgbClr val="C00000"/>
                </a:solidFill>
              </a:rPr>
              <a:t>Pesos T.S.U.</a:t>
            </a:r>
          </a:p>
        </p:txBody>
      </p:sp>
      <p:pic>
        <p:nvPicPr>
          <p:cNvPr id="22531" name="Picture 2"/>
          <p:cNvPicPr>
            <a:picLocks noChangeAspect="1" noChangeArrowheads="1"/>
          </p:cNvPicPr>
          <p:nvPr/>
        </p:nvPicPr>
        <p:blipFill>
          <a:blip r:embed="rId2"/>
          <a:srcRect/>
          <a:stretch>
            <a:fillRect/>
          </a:stretch>
        </p:blipFill>
        <p:spPr bwMode="auto">
          <a:xfrm>
            <a:off x="1285875" y="3090870"/>
            <a:ext cx="7105650"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571604" y="1714488"/>
            <a:ext cx="6989911" cy="3786202"/>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3 Grupo"/>
          <p:cNvGrpSpPr>
            <a:grpSpLocks/>
          </p:cNvGrpSpPr>
          <p:nvPr/>
        </p:nvGrpSpPr>
        <p:grpSpPr bwMode="auto">
          <a:xfrm>
            <a:off x="2143125" y="1928813"/>
            <a:ext cx="5776913" cy="3857625"/>
            <a:chOff x="1795443" y="1785926"/>
            <a:chExt cx="6410325" cy="4371978"/>
          </a:xfrm>
        </p:grpSpPr>
        <p:pic>
          <p:nvPicPr>
            <p:cNvPr id="24579"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95443" y="1785926"/>
              <a:ext cx="6400800" cy="3467100"/>
            </a:xfrm>
            <a:prstGeom prst="rect">
              <a:avLst/>
            </a:prstGeom>
            <a:noFill/>
            <a:ln w="9525">
              <a:noFill/>
              <a:miter lim="800000"/>
              <a:headEnd/>
              <a:tailEnd/>
            </a:ln>
          </p:spPr>
        </p:pic>
        <p:pic>
          <p:nvPicPr>
            <p:cNvPr id="24580" name="Picture 2"/>
            <p:cNvPicPr>
              <a:picLocks noChangeAspect="1" noChangeArrowheads="1"/>
            </p:cNvPicPr>
            <p:nvPr/>
          </p:nvPicPr>
          <p:blipFill>
            <a:blip r:embed="rId3"/>
            <a:srcRect/>
            <a:stretch>
              <a:fillRect/>
            </a:stretch>
          </p:blipFill>
          <p:spPr bwMode="auto">
            <a:xfrm>
              <a:off x="1804968" y="2214554"/>
              <a:ext cx="6400800" cy="3943350"/>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6000" y="1785938"/>
            <a:ext cx="5441950" cy="4152900"/>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3 Grupo"/>
          <p:cNvGrpSpPr>
            <a:grpSpLocks/>
          </p:cNvGrpSpPr>
          <p:nvPr/>
        </p:nvGrpSpPr>
        <p:grpSpPr bwMode="auto">
          <a:xfrm>
            <a:off x="2857500" y="1771650"/>
            <a:ext cx="4214813" cy="4167188"/>
            <a:chOff x="2285984" y="1785926"/>
            <a:chExt cx="4614896" cy="4381743"/>
          </a:xfrm>
        </p:grpSpPr>
        <p:pic>
          <p:nvPicPr>
            <p:cNvPr id="26627"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5984" y="1785926"/>
              <a:ext cx="4572032" cy="3706685"/>
            </a:xfrm>
            <a:prstGeom prst="rect">
              <a:avLst/>
            </a:prstGeom>
            <a:noFill/>
            <a:ln w="9525">
              <a:noFill/>
              <a:miter lim="800000"/>
              <a:headEnd/>
              <a:tailEnd/>
            </a:ln>
          </p:spPr>
        </p:pic>
        <p:pic>
          <p:nvPicPr>
            <p:cNvPr id="26628" name="Picture 2"/>
            <p:cNvPicPr>
              <a:picLocks noChangeAspect="1" noChangeArrowheads="1"/>
            </p:cNvPicPr>
            <p:nvPr/>
          </p:nvPicPr>
          <p:blipFill>
            <a:blip r:embed="rId3"/>
            <a:srcRect/>
            <a:stretch>
              <a:fillRect/>
            </a:stretch>
          </p:blipFill>
          <p:spPr bwMode="auto">
            <a:xfrm>
              <a:off x="2295510" y="5453077"/>
              <a:ext cx="4605370" cy="71459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a:srcRect r="45663"/>
          <a:stretch>
            <a:fillRect/>
          </a:stretch>
        </p:blipFill>
        <p:spPr bwMode="auto">
          <a:xfrm>
            <a:off x="1214438" y="2071688"/>
            <a:ext cx="6205537" cy="608012"/>
          </a:xfrm>
          <a:prstGeom prst="rect">
            <a:avLst/>
          </a:prstGeom>
          <a:noFill/>
          <a:ln w="9525">
            <a:solidFill>
              <a:schemeClr val="tx1"/>
            </a:solidFill>
            <a:miter lim="800000"/>
            <a:headEnd/>
            <a:tailEnd/>
          </a:ln>
        </p:spPr>
      </p:pic>
      <p:pic>
        <p:nvPicPr>
          <p:cNvPr id="27651" name="Picture 2"/>
          <p:cNvPicPr>
            <a:picLocks noChangeAspect="1" noChangeArrowheads="1"/>
          </p:cNvPicPr>
          <p:nvPr/>
        </p:nvPicPr>
        <p:blipFill>
          <a:blip r:embed="rId2"/>
          <a:srcRect l="54420" r="-85"/>
          <a:stretch>
            <a:fillRect/>
          </a:stretch>
        </p:blipFill>
        <p:spPr bwMode="auto">
          <a:xfrm>
            <a:off x="1195388" y="2786063"/>
            <a:ext cx="5214937" cy="608012"/>
          </a:xfrm>
          <a:prstGeom prst="rect">
            <a:avLst/>
          </a:prstGeom>
          <a:noFill/>
          <a:ln w="9525">
            <a:solidFill>
              <a:schemeClr val="tx1"/>
            </a:solidFill>
            <a:miter lim="800000"/>
            <a:headEnd/>
            <a:tailEnd/>
          </a:ln>
        </p:spPr>
      </p:pic>
      <p:pic>
        <p:nvPicPr>
          <p:cNvPr id="27652" name="Picture 3"/>
          <p:cNvPicPr>
            <a:picLocks noChangeAspect="1" noChangeArrowheads="1"/>
          </p:cNvPicPr>
          <p:nvPr/>
        </p:nvPicPr>
        <p:blipFill>
          <a:blip r:embed="rId3"/>
          <a:srcRect/>
          <a:stretch>
            <a:fillRect/>
          </a:stretch>
        </p:blipFill>
        <p:spPr bwMode="auto">
          <a:xfrm>
            <a:off x="1214438" y="3500438"/>
            <a:ext cx="3786187" cy="698500"/>
          </a:xfrm>
          <a:prstGeom prst="rect">
            <a:avLst/>
          </a:prstGeom>
          <a:noFill/>
          <a:ln w="9525">
            <a:solidFill>
              <a:schemeClr val="tx1"/>
            </a:solidFill>
            <a:miter lim="800000"/>
            <a:headEnd/>
            <a:tailEnd/>
          </a:ln>
        </p:spPr>
      </p:pic>
      <p:pic>
        <p:nvPicPr>
          <p:cNvPr id="27653" name="Picture 4"/>
          <p:cNvPicPr>
            <a:picLocks noChangeAspect="1" noChangeArrowheads="1"/>
          </p:cNvPicPr>
          <p:nvPr/>
        </p:nvPicPr>
        <p:blipFill>
          <a:blip r:embed="rId4"/>
          <a:srcRect/>
          <a:stretch>
            <a:fillRect/>
          </a:stretch>
        </p:blipFill>
        <p:spPr bwMode="auto">
          <a:xfrm>
            <a:off x="1214438" y="4302125"/>
            <a:ext cx="3786187" cy="698500"/>
          </a:xfrm>
          <a:prstGeom prst="rect">
            <a:avLst/>
          </a:prstGeom>
          <a:noFill/>
          <a:ln w="9525">
            <a:solidFill>
              <a:schemeClr val="tx1"/>
            </a:solidFill>
            <a:miter lim="800000"/>
            <a:headEnd/>
            <a:tailEnd/>
          </a:ln>
        </p:spPr>
      </p:pic>
      <p:pic>
        <p:nvPicPr>
          <p:cNvPr id="27655" name="Picture 5"/>
          <p:cNvPicPr>
            <a:picLocks noChangeAspect="1" noChangeArrowheads="1"/>
          </p:cNvPicPr>
          <p:nvPr/>
        </p:nvPicPr>
        <p:blipFill>
          <a:blip r:embed="rId5"/>
          <a:srcRect/>
          <a:stretch>
            <a:fillRect/>
          </a:stretch>
        </p:blipFill>
        <p:spPr bwMode="auto">
          <a:xfrm>
            <a:off x="1214438" y="5072063"/>
            <a:ext cx="3786187" cy="8041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CuadroTexto"/>
          <p:cNvSpPr txBox="1">
            <a:spLocks noChangeArrowheads="1"/>
          </p:cNvSpPr>
          <p:nvPr/>
        </p:nvSpPr>
        <p:spPr bwMode="auto">
          <a:xfrm>
            <a:off x="1500188" y="1928813"/>
            <a:ext cx="3857625" cy="307975"/>
          </a:xfrm>
          <a:prstGeom prst="rect">
            <a:avLst/>
          </a:prstGeom>
          <a:noFill/>
          <a:ln w="9525">
            <a:noFill/>
            <a:miter lim="800000"/>
            <a:headEnd/>
            <a:tailEnd/>
          </a:ln>
        </p:spPr>
        <p:txBody>
          <a:bodyPr>
            <a:spAutoFit/>
          </a:bodyPr>
          <a:lstStyle/>
          <a:p>
            <a:r>
              <a:rPr lang="es-ES" sz="1400">
                <a:solidFill>
                  <a:srgbClr val="C00000"/>
                </a:solidFill>
              </a:rPr>
              <a:t>Conclusiones:</a:t>
            </a:r>
          </a:p>
        </p:txBody>
      </p:sp>
      <p:sp>
        <p:nvSpPr>
          <p:cNvPr id="28675" name="2 Rectángulo"/>
          <p:cNvSpPr>
            <a:spLocks noChangeArrowheads="1"/>
          </p:cNvSpPr>
          <p:nvPr/>
        </p:nvSpPr>
        <p:spPr bwMode="auto">
          <a:xfrm>
            <a:off x="1357313" y="2286000"/>
            <a:ext cx="7643812" cy="461963"/>
          </a:xfrm>
          <a:prstGeom prst="rect">
            <a:avLst/>
          </a:prstGeom>
          <a:noFill/>
          <a:ln w="9525">
            <a:noFill/>
            <a:miter lim="800000"/>
            <a:headEnd/>
            <a:tailEnd/>
          </a:ln>
        </p:spPr>
        <p:txBody>
          <a:bodyPr>
            <a:spAutoFit/>
          </a:bodyPr>
          <a:lstStyle/>
          <a:p>
            <a:pPr algn="just">
              <a:buFont typeface="Arial" charset="0"/>
              <a:buChar char="•"/>
            </a:pPr>
            <a:r>
              <a:rPr lang="es-VE" sz="1200"/>
              <a:t>La regla de valoración de un aspirante para una carrera, no depende exclusivamente de su puntaje aptitudinal, sino más bien, depende de la presencia de un perfil diferencial </a:t>
            </a:r>
            <a:endParaRPr lang="es-ES" sz="1200"/>
          </a:p>
        </p:txBody>
      </p:sp>
      <p:sp>
        <p:nvSpPr>
          <p:cNvPr id="28676" name="3 Rectángulo"/>
          <p:cNvSpPr>
            <a:spLocks noChangeArrowheads="1"/>
          </p:cNvSpPr>
          <p:nvPr/>
        </p:nvSpPr>
        <p:spPr bwMode="auto">
          <a:xfrm>
            <a:off x="1357313" y="2786063"/>
            <a:ext cx="7572375" cy="646112"/>
          </a:xfrm>
          <a:prstGeom prst="rect">
            <a:avLst/>
          </a:prstGeom>
          <a:noFill/>
          <a:ln w="9525">
            <a:noFill/>
            <a:miter lim="800000"/>
            <a:headEnd/>
            <a:tailEnd/>
          </a:ln>
        </p:spPr>
        <p:txBody>
          <a:bodyPr>
            <a:spAutoFit/>
          </a:bodyPr>
          <a:lstStyle/>
          <a:p>
            <a:pPr algn="just">
              <a:buFont typeface="Arial" charset="0"/>
              <a:buChar char="•"/>
            </a:pPr>
            <a:r>
              <a:rPr lang="es-VE" sz="1200"/>
              <a:t>Es posible que el perfil particular de un sujeto,  se aleje de cualquier tipología descrita por las opciones ofertadas en la UNEFA, por lo que la recomendación señalará que dado su perfil vocacional, no se oferta una carrera que responda a sus intereses vocacionales</a:t>
            </a:r>
            <a:endParaRPr lang="es-ES" sz="1200"/>
          </a:p>
        </p:txBody>
      </p:sp>
      <p:sp>
        <p:nvSpPr>
          <p:cNvPr id="28677" name="4 Rectángulo"/>
          <p:cNvSpPr>
            <a:spLocks noChangeArrowheads="1"/>
          </p:cNvSpPr>
          <p:nvPr/>
        </p:nvSpPr>
        <p:spPr bwMode="auto">
          <a:xfrm>
            <a:off x="1928813" y="3429000"/>
            <a:ext cx="7000875" cy="461963"/>
          </a:xfrm>
          <a:prstGeom prst="rect">
            <a:avLst/>
          </a:prstGeom>
          <a:noFill/>
          <a:ln w="9525">
            <a:noFill/>
            <a:miter lim="800000"/>
            <a:headEnd/>
            <a:tailEnd/>
          </a:ln>
        </p:spPr>
        <p:txBody>
          <a:bodyPr>
            <a:spAutoFit/>
          </a:bodyPr>
          <a:lstStyle/>
          <a:p>
            <a:pPr algn="just">
              <a:buFont typeface="Arial" charset="0"/>
              <a:buChar char="•"/>
            </a:pPr>
            <a:r>
              <a:rPr lang="es-VE" sz="1200"/>
              <a:t>Esta opción podría dirigir la planificación de nuevas opciones de carrera, que respondan no solamente a intereses de mercado, sino también el perfil de demanda vocacional.</a:t>
            </a:r>
            <a:endParaRPr lang="es-ES" sz="1200"/>
          </a:p>
        </p:txBody>
      </p:sp>
      <p:sp>
        <p:nvSpPr>
          <p:cNvPr id="28678" name="5 Rectángulo"/>
          <p:cNvSpPr>
            <a:spLocks noChangeArrowheads="1"/>
          </p:cNvSpPr>
          <p:nvPr/>
        </p:nvSpPr>
        <p:spPr bwMode="auto">
          <a:xfrm>
            <a:off x="1428750" y="3929063"/>
            <a:ext cx="7429500" cy="276225"/>
          </a:xfrm>
          <a:prstGeom prst="rect">
            <a:avLst/>
          </a:prstGeom>
          <a:noFill/>
          <a:ln w="9525">
            <a:noFill/>
            <a:miter lim="800000"/>
            <a:headEnd/>
            <a:tailEnd/>
          </a:ln>
        </p:spPr>
        <p:txBody>
          <a:bodyPr>
            <a:spAutoFit/>
          </a:bodyPr>
          <a:lstStyle/>
          <a:p>
            <a:pPr algn="just">
              <a:buFont typeface="Arial" charset="0"/>
              <a:buChar char="•"/>
            </a:pPr>
            <a:r>
              <a:rPr lang="es-VE" sz="1200"/>
              <a:t>Se mantiene el criterio de que la valoración individual de la vocación (el sujeto como su propio control)</a:t>
            </a:r>
            <a:endParaRPr lang="es-ES" sz="1200"/>
          </a:p>
        </p:txBody>
      </p:sp>
      <p:sp>
        <p:nvSpPr>
          <p:cNvPr id="28679" name="6 Rectángulo"/>
          <p:cNvSpPr>
            <a:spLocks noChangeArrowheads="1"/>
          </p:cNvSpPr>
          <p:nvPr/>
        </p:nvSpPr>
        <p:spPr bwMode="auto">
          <a:xfrm>
            <a:off x="1428750" y="4286250"/>
            <a:ext cx="7572375" cy="646113"/>
          </a:xfrm>
          <a:prstGeom prst="rect">
            <a:avLst/>
          </a:prstGeom>
          <a:noFill/>
          <a:ln w="9525">
            <a:noFill/>
            <a:miter lim="800000"/>
            <a:headEnd/>
            <a:tailEnd/>
          </a:ln>
        </p:spPr>
        <p:txBody>
          <a:bodyPr>
            <a:spAutoFit/>
          </a:bodyPr>
          <a:lstStyle/>
          <a:p>
            <a:pPr algn="just">
              <a:buFont typeface="Arial" charset="0"/>
              <a:buChar char="•"/>
            </a:pPr>
            <a:r>
              <a:rPr lang="es-VE" sz="1200"/>
              <a:t>Se calcula la probabilidad de éxito según este perfil criterio calculado a partir de la exigencia de cada asignatura que compone a cada carrera y en función a sus resultados individuales a nivel vocacional y aptitudinal</a:t>
            </a:r>
            <a:endParaRPr lang="es-ES" sz="1200"/>
          </a:p>
        </p:txBody>
      </p:sp>
      <p:sp>
        <p:nvSpPr>
          <p:cNvPr id="28680" name="7 Rectángulo"/>
          <p:cNvSpPr>
            <a:spLocks noChangeArrowheads="1"/>
          </p:cNvSpPr>
          <p:nvPr/>
        </p:nvSpPr>
        <p:spPr bwMode="auto">
          <a:xfrm>
            <a:off x="1428750" y="5572125"/>
            <a:ext cx="7500938" cy="276225"/>
          </a:xfrm>
          <a:prstGeom prst="rect">
            <a:avLst/>
          </a:prstGeom>
          <a:noFill/>
          <a:ln w="9525">
            <a:noFill/>
            <a:miter lim="800000"/>
            <a:headEnd/>
            <a:tailEnd/>
          </a:ln>
        </p:spPr>
        <p:txBody>
          <a:bodyPr>
            <a:spAutoFit/>
          </a:bodyPr>
          <a:lstStyle/>
          <a:p>
            <a:pPr>
              <a:buFont typeface="Arial" charset="0"/>
              <a:buChar char="•"/>
            </a:pPr>
            <a:r>
              <a:rPr lang="es-VE" sz="1200"/>
              <a:t>Limitación en el carácter predictivo de la recomendación, por falta de información histórica</a:t>
            </a:r>
            <a:endParaRPr lang="es-ES" sz="1200"/>
          </a:p>
        </p:txBody>
      </p:sp>
      <p:sp>
        <p:nvSpPr>
          <p:cNvPr id="28681" name="8 Rectángulo"/>
          <p:cNvSpPr>
            <a:spLocks noChangeArrowheads="1"/>
          </p:cNvSpPr>
          <p:nvPr/>
        </p:nvSpPr>
        <p:spPr bwMode="auto">
          <a:xfrm>
            <a:off x="1428750" y="5000625"/>
            <a:ext cx="7500938" cy="461963"/>
          </a:xfrm>
          <a:prstGeom prst="rect">
            <a:avLst/>
          </a:prstGeom>
          <a:noFill/>
          <a:ln w="9525">
            <a:noFill/>
            <a:miter lim="800000"/>
            <a:headEnd/>
            <a:tailEnd/>
          </a:ln>
        </p:spPr>
        <p:txBody>
          <a:bodyPr>
            <a:spAutoFit/>
          </a:bodyPr>
          <a:lstStyle/>
          <a:p>
            <a:pPr algn="just">
              <a:buFont typeface="Arial" charset="0"/>
              <a:buChar char="•"/>
            </a:pPr>
            <a:r>
              <a:rPr lang="es-VE" sz="1200"/>
              <a:t> Es posible generar recomendaciones más generales en función ala preferencia por carreras de Ingeniería, Licenciatura o Técnico Superior Universitario.</a:t>
            </a:r>
            <a:endParaRPr lang="es-ES" sz="1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1357290" y="2432039"/>
            <a:ext cx="7500989" cy="923330"/>
          </a:xfrm>
          <a:prstGeom prst="rect">
            <a:avLst/>
          </a:prstGeom>
          <a:noFill/>
          <a:ln w="9525">
            <a:noFill/>
            <a:miter lim="800000"/>
            <a:headEnd/>
            <a:tailEnd/>
          </a:ln>
          <a:effectLst/>
        </p:spPr>
        <p:txBody>
          <a:bodyPr wrap="square">
            <a:spAutoFit/>
          </a:bodyPr>
          <a:lstStyle/>
          <a:p>
            <a:r>
              <a:rPr lang="es-ES" dirty="0"/>
              <a:t>Diseñar los instrumentos, métodos y técnicas que permitan la aplicación de un proceso de clasificación académica para la Universidad Nacional Experimental Politécnica de la Fuerza Armada (</a:t>
            </a:r>
            <a:r>
              <a:rPr lang="es-ES" dirty="0" err="1"/>
              <a:t>UNEFA</a:t>
            </a:r>
            <a:r>
              <a:rPr lang="es-ES" dirty="0"/>
              <a:t>).</a:t>
            </a:r>
          </a:p>
        </p:txBody>
      </p:sp>
      <p:sp>
        <p:nvSpPr>
          <p:cNvPr id="3" name="Rectangle 11"/>
          <p:cNvSpPr>
            <a:spLocks noChangeArrowheads="1"/>
          </p:cNvSpPr>
          <p:nvPr/>
        </p:nvSpPr>
        <p:spPr bwMode="auto">
          <a:xfrm>
            <a:off x="1214414" y="1857364"/>
            <a:ext cx="2076450" cy="366713"/>
          </a:xfrm>
          <a:prstGeom prst="rect">
            <a:avLst/>
          </a:prstGeom>
          <a:noFill/>
          <a:ln w="9525">
            <a:noFill/>
            <a:miter lim="800000"/>
            <a:headEnd/>
            <a:tailEnd/>
          </a:ln>
          <a:effectLst/>
        </p:spPr>
        <p:txBody>
          <a:bodyPr wrap="none">
            <a:spAutoFit/>
          </a:bodyPr>
          <a:lstStyle/>
          <a:p>
            <a:r>
              <a:rPr lang="es-ES" b="1"/>
              <a:t>Objetivo General.</a:t>
            </a:r>
          </a:p>
        </p:txBody>
      </p:sp>
      <p:sp>
        <p:nvSpPr>
          <p:cNvPr id="4" name="Rectangle 10"/>
          <p:cNvSpPr>
            <a:spLocks noChangeArrowheads="1"/>
          </p:cNvSpPr>
          <p:nvPr/>
        </p:nvSpPr>
        <p:spPr bwMode="auto">
          <a:xfrm>
            <a:off x="1509691" y="4148744"/>
            <a:ext cx="2776558" cy="369332"/>
          </a:xfrm>
          <a:prstGeom prst="rect">
            <a:avLst/>
          </a:prstGeom>
          <a:noFill/>
          <a:ln w="9525">
            <a:noFill/>
            <a:miter lim="800000"/>
            <a:headEnd/>
            <a:tailEnd/>
          </a:ln>
          <a:effectLst/>
        </p:spPr>
        <p:txBody>
          <a:bodyPr wrap="square">
            <a:spAutoFit/>
          </a:bodyPr>
          <a:lstStyle/>
          <a:p>
            <a:pPr>
              <a:buFont typeface="Arial" pitchFamily="34" charset="0"/>
              <a:buChar char="•"/>
            </a:pPr>
            <a:r>
              <a:rPr lang="es-ES" dirty="0" smtClean="0"/>
              <a:t> Abandono de la carrera.</a:t>
            </a:r>
            <a:endParaRPr lang="es-ES" dirty="0"/>
          </a:p>
        </p:txBody>
      </p:sp>
      <p:sp>
        <p:nvSpPr>
          <p:cNvPr id="5" name="Rectangle 11"/>
          <p:cNvSpPr>
            <a:spLocks noChangeArrowheads="1"/>
          </p:cNvSpPr>
          <p:nvPr/>
        </p:nvSpPr>
        <p:spPr bwMode="auto">
          <a:xfrm>
            <a:off x="1366814" y="3574069"/>
            <a:ext cx="2723887" cy="369332"/>
          </a:xfrm>
          <a:prstGeom prst="rect">
            <a:avLst/>
          </a:prstGeom>
          <a:noFill/>
          <a:ln w="9525">
            <a:noFill/>
            <a:miter lim="800000"/>
            <a:headEnd/>
            <a:tailEnd/>
          </a:ln>
          <a:effectLst/>
        </p:spPr>
        <p:txBody>
          <a:bodyPr wrap="none">
            <a:spAutoFit/>
          </a:bodyPr>
          <a:lstStyle/>
          <a:p>
            <a:r>
              <a:rPr lang="es-ES" b="1" dirty="0" smtClean="0"/>
              <a:t>Variables del Contexto.</a:t>
            </a:r>
            <a:endParaRPr lang="es-ES" b="1" dirty="0"/>
          </a:p>
        </p:txBody>
      </p:sp>
      <p:sp>
        <p:nvSpPr>
          <p:cNvPr id="6" name="Rectangle 10"/>
          <p:cNvSpPr>
            <a:spLocks noChangeArrowheads="1"/>
          </p:cNvSpPr>
          <p:nvPr/>
        </p:nvSpPr>
        <p:spPr bwMode="auto">
          <a:xfrm>
            <a:off x="1500166" y="4559866"/>
            <a:ext cx="3857651" cy="369332"/>
          </a:xfrm>
          <a:prstGeom prst="rect">
            <a:avLst/>
          </a:prstGeom>
          <a:noFill/>
          <a:ln w="9525">
            <a:noFill/>
            <a:miter lim="800000"/>
            <a:headEnd/>
            <a:tailEnd/>
          </a:ln>
          <a:effectLst/>
        </p:spPr>
        <p:txBody>
          <a:bodyPr wrap="square">
            <a:spAutoFit/>
          </a:bodyPr>
          <a:lstStyle/>
          <a:p>
            <a:pPr>
              <a:buFont typeface="Arial" pitchFamily="34" charset="0"/>
              <a:buChar char="•"/>
            </a:pPr>
            <a:r>
              <a:rPr lang="es-ES" dirty="0" smtClean="0"/>
              <a:t> Múltiple cambios de carrera.</a:t>
            </a:r>
            <a:endParaRPr lang="es-ES" dirty="0"/>
          </a:p>
        </p:txBody>
      </p:sp>
      <p:sp>
        <p:nvSpPr>
          <p:cNvPr id="7" name="Rectangle 10"/>
          <p:cNvSpPr>
            <a:spLocks noChangeArrowheads="1"/>
          </p:cNvSpPr>
          <p:nvPr/>
        </p:nvSpPr>
        <p:spPr bwMode="auto">
          <a:xfrm>
            <a:off x="1500167" y="5000636"/>
            <a:ext cx="7000923" cy="369332"/>
          </a:xfrm>
          <a:prstGeom prst="rect">
            <a:avLst/>
          </a:prstGeom>
          <a:noFill/>
          <a:ln w="9525">
            <a:noFill/>
            <a:miter lim="800000"/>
            <a:headEnd/>
            <a:tailEnd/>
          </a:ln>
          <a:effectLst/>
        </p:spPr>
        <p:txBody>
          <a:bodyPr wrap="square">
            <a:spAutoFit/>
          </a:bodyPr>
          <a:lstStyle/>
          <a:p>
            <a:pPr>
              <a:buFont typeface="Arial" pitchFamily="34" charset="0"/>
              <a:buChar char="•"/>
            </a:pPr>
            <a:r>
              <a:rPr lang="es-ES" dirty="0" smtClean="0"/>
              <a:t> Dar cumplimiento a la nueva política  institucional de ingreso.</a:t>
            </a:r>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Left)">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lide(fromLeft)">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8"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lide(fromLeft)">
                                      <p:cBhvr>
                                        <p:cTn id="15" dur="500"/>
                                        <p:tgtEl>
                                          <p:spTgt spid="5"/>
                                        </p:tgtEl>
                                      </p:cBhvr>
                                    </p:animEffect>
                                  </p:childTnLst>
                                </p:cTn>
                              </p:par>
                            </p:childTnLst>
                          </p:cTn>
                        </p:par>
                        <p:par>
                          <p:cTn id="16" fill="hold">
                            <p:stCondLst>
                              <p:cond delay="500"/>
                            </p:stCondLst>
                            <p:childTnLst>
                              <p:par>
                                <p:cTn id="17" presetID="12" presetClass="entr" presetSubtype="8"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slide(fromLeft)">
                                      <p:cBhvr>
                                        <p:cTn id="19" dur="500"/>
                                        <p:tgtEl>
                                          <p:spTgt spid="4"/>
                                        </p:tgtEl>
                                      </p:cBhvr>
                                    </p:animEffect>
                                  </p:childTnLst>
                                </p:cTn>
                              </p:par>
                            </p:childTnLst>
                          </p:cTn>
                        </p:par>
                        <p:par>
                          <p:cTn id="20" fill="hold">
                            <p:stCondLst>
                              <p:cond delay="1000"/>
                            </p:stCondLst>
                            <p:childTnLst>
                              <p:par>
                                <p:cTn id="21" presetID="12" presetClass="entr" presetSubtype="8"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slide(fromLeft)">
                                      <p:cBhvr>
                                        <p:cTn id="23" dur="500"/>
                                        <p:tgtEl>
                                          <p:spTgt spid="6"/>
                                        </p:tgtEl>
                                      </p:cBhvr>
                                    </p:animEffect>
                                  </p:childTnLst>
                                </p:cTn>
                              </p:par>
                            </p:childTnLst>
                          </p:cTn>
                        </p:par>
                        <p:par>
                          <p:cTn id="24" fill="hold">
                            <p:stCondLst>
                              <p:cond delay="1500"/>
                            </p:stCondLst>
                            <p:childTnLst>
                              <p:par>
                                <p:cTn id="25" presetID="12" presetClass="entr" presetSubtype="8"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slide(fromLeft)">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2 Conector recto"/>
          <p:cNvCxnSpPr/>
          <p:nvPr/>
        </p:nvCxnSpPr>
        <p:spPr>
          <a:xfrm>
            <a:off x="4143372" y="2000240"/>
            <a:ext cx="2357454" cy="107157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 name="3 Conector recto"/>
          <p:cNvCxnSpPr/>
          <p:nvPr/>
        </p:nvCxnSpPr>
        <p:spPr>
          <a:xfrm flipV="1">
            <a:off x="4143372" y="4510094"/>
            <a:ext cx="2357454" cy="847732"/>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7" name="6 Rectángulo"/>
          <p:cNvSpPr/>
          <p:nvPr/>
        </p:nvSpPr>
        <p:spPr>
          <a:xfrm>
            <a:off x="6500826" y="2928934"/>
            <a:ext cx="285752" cy="1857388"/>
          </a:xfrm>
          <a:prstGeom prst="rect">
            <a:avLst/>
          </a:prstGeom>
          <a:solidFill>
            <a:srgbClr val="CC33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8" name="7 Conector recto"/>
          <p:cNvCxnSpPr/>
          <p:nvPr/>
        </p:nvCxnSpPr>
        <p:spPr>
          <a:xfrm>
            <a:off x="6786578" y="3143248"/>
            <a:ext cx="500066" cy="214314"/>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flipV="1">
            <a:off x="6786578" y="4224342"/>
            <a:ext cx="500066" cy="20479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7286644" y="2928934"/>
            <a:ext cx="285752" cy="1857388"/>
          </a:xfrm>
          <a:prstGeom prst="rect">
            <a:avLst/>
          </a:prstGeom>
          <a:solidFill>
            <a:srgbClr val="CC33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3" name="12 Conector recto"/>
          <p:cNvCxnSpPr/>
          <p:nvPr/>
        </p:nvCxnSpPr>
        <p:spPr>
          <a:xfrm flipV="1">
            <a:off x="7572396" y="3929066"/>
            <a:ext cx="500066" cy="20479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7572396" y="3429000"/>
            <a:ext cx="500066" cy="214314"/>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6143636" y="4786322"/>
            <a:ext cx="1000132" cy="461665"/>
          </a:xfrm>
          <a:prstGeom prst="rect">
            <a:avLst/>
          </a:prstGeom>
          <a:noFill/>
        </p:spPr>
        <p:txBody>
          <a:bodyPr wrap="square" rtlCol="0">
            <a:spAutoFit/>
          </a:bodyPr>
          <a:lstStyle/>
          <a:p>
            <a:pPr algn="ctr"/>
            <a:r>
              <a:rPr lang="es-ES" sz="1200" b="1" dirty="0" smtClean="0"/>
              <a:t>Selección: Admisión</a:t>
            </a:r>
            <a:endParaRPr lang="es-ES" sz="1200" b="1" dirty="0"/>
          </a:p>
        </p:txBody>
      </p:sp>
      <p:sp>
        <p:nvSpPr>
          <p:cNvPr id="16" name="15 CuadroTexto"/>
          <p:cNvSpPr txBox="1"/>
          <p:nvPr/>
        </p:nvSpPr>
        <p:spPr>
          <a:xfrm>
            <a:off x="7143768" y="4786322"/>
            <a:ext cx="1143008" cy="276999"/>
          </a:xfrm>
          <a:prstGeom prst="rect">
            <a:avLst/>
          </a:prstGeom>
          <a:noFill/>
        </p:spPr>
        <p:txBody>
          <a:bodyPr wrap="square" rtlCol="0">
            <a:spAutoFit/>
          </a:bodyPr>
          <a:lstStyle/>
          <a:p>
            <a:pPr algn="ctr"/>
            <a:r>
              <a:rPr lang="es-ES" sz="1200" b="1" dirty="0" smtClean="0"/>
              <a:t>Graduación</a:t>
            </a:r>
            <a:endParaRPr lang="es-ES" sz="1200" b="1" dirty="0"/>
          </a:p>
        </p:txBody>
      </p:sp>
      <p:sp>
        <p:nvSpPr>
          <p:cNvPr id="17" name="16 CuadroTexto"/>
          <p:cNvSpPr txBox="1"/>
          <p:nvPr/>
        </p:nvSpPr>
        <p:spPr>
          <a:xfrm>
            <a:off x="6643702" y="1857364"/>
            <a:ext cx="1643074" cy="276999"/>
          </a:xfrm>
          <a:prstGeom prst="rect">
            <a:avLst/>
          </a:prstGeom>
          <a:noFill/>
        </p:spPr>
        <p:txBody>
          <a:bodyPr wrap="square" rtlCol="0">
            <a:spAutoFit/>
          </a:bodyPr>
          <a:lstStyle/>
          <a:p>
            <a:pPr algn="ctr">
              <a:buFont typeface="Arial" pitchFamily="34" charset="0"/>
              <a:buChar char="•"/>
            </a:pPr>
            <a:r>
              <a:rPr lang="es-ES" sz="1200" dirty="0" smtClean="0"/>
              <a:t>Cambio de Carrera</a:t>
            </a:r>
            <a:endParaRPr lang="es-ES" sz="1200" dirty="0"/>
          </a:p>
        </p:txBody>
      </p:sp>
      <p:sp>
        <p:nvSpPr>
          <p:cNvPr id="18" name="17 CuadroTexto"/>
          <p:cNvSpPr txBox="1"/>
          <p:nvPr/>
        </p:nvSpPr>
        <p:spPr>
          <a:xfrm>
            <a:off x="6572264" y="2151869"/>
            <a:ext cx="1928826" cy="276999"/>
          </a:xfrm>
          <a:prstGeom prst="rect">
            <a:avLst/>
          </a:prstGeom>
          <a:noFill/>
        </p:spPr>
        <p:txBody>
          <a:bodyPr wrap="square" rtlCol="0">
            <a:spAutoFit/>
          </a:bodyPr>
          <a:lstStyle/>
          <a:p>
            <a:pPr algn="ctr">
              <a:buFont typeface="Arial" pitchFamily="34" charset="0"/>
              <a:buChar char="•"/>
            </a:pPr>
            <a:r>
              <a:rPr lang="es-ES" sz="1200" dirty="0" smtClean="0"/>
              <a:t>Abandono de Carrera</a:t>
            </a:r>
            <a:endParaRPr lang="es-ES" sz="1200" dirty="0"/>
          </a:p>
        </p:txBody>
      </p:sp>
      <p:sp>
        <p:nvSpPr>
          <p:cNvPr id="19" name="18 CuadroTexto"/>
          <p:cNvSpPr txBox="1"/>
          <p:nvPr/>
        </p:nvSpPr>
        <p:spPr>
          <a:xfrm>
            <a:off x="6643702" y="2428868"/>
            <a:ext cx="1928826" cy="276999"/>
          </a:xfrm>
          <a:prstGeom prst="rect">
            <a:avLst/>
          </a:prstGeom>
          <a:noFill/>
        </p:spPr>
        <p:txBody>
          <a:bodyPr wrap="square" rtlCol="0">
            <a:spAutoFit/>
          </a:bodyPr>
          <a:lstStyle/>
          <a:p>
            <a:pPr>
              <a:buFont typeface="Arial" pitchFamily="34" charset="0"/>
              <a:buChar char="•"/>
            </a:pPr>
            <a:r>
              <a:rPr lang="es-ES" sz="1200" dirty="0" err="1" smtClean="0"/>
              <a:t>TMT</a:t>
            </a:r>
            <a:endParaRPr lang="es-ES" sz="1200" dirty="0"/>
          </a:p>
        </p:txBody>
      </p:sp>
      <p:sp>
        <p:nvSpPr>
          <p:cNvPr id="20" name="19 Elipse"/>
          <p:cNvSpPr/>
          <p:nvPr/>
        </p:nvSpPr>
        <p:spPr>
          <a:xfrm>
            <a:off x="1928794" y="3005126"/>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2" name="21 Conector recto"/>
          <p:cNvCxnSpPr/>
          <p:nvPr/>
        </p:nvCxnSpPr>
        <p:spPr>
          <a:xfrm rot="5400000">
            <a:off x="3000364" y="3713958"/>
            <a:ext cx="3571900" cy="1588"/>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4083223" y="5500702"/>
            <a:ext cx="1357322" cy="461665"/>
          </a:xfrm>
          <a:prstGeom prst="rect">
            <a:avLst/>
          </a:prstGeom>
          <a:noFill/>
        </p:spPr>
        <p:txBody>
          <a:bodyPr wrap="square" rtlCol="0">
            <a:spAutoFit/>
          </a:bodyPr>
          <a:lstStyle/>
          <a:p>
            <a:pPr algn="ctr"/>
            <a:r>
              <a:rPr lang="es-ES" sz="1200" b="1" dirty="0" smtClean="0"/>
              <a:t>Primera y Segunda Etapa</a:t>
            </a:r>
            <a:endParaRPr lang="es-ES" sz="1200" b="1" dirty="0"/>
          </a:p>
        </p:txBody>
      </p:sp>
      <p:cxnSp>
        <p:nvCxnSpPr>
          <p:cNvPr id="24" name="23 Conector recto"/>
          <p:cNvCxnSpPr/>
          <p:nvPr/>
        </p:nvCxnSpPr>
        <p:spPr>
          <a:xfrm rot="5400000">
            <a:off x="4387364" y="3744430"/>
            <a:ext cx="2643206" cy="12083"/>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sp>
        <p:nvSpPr>
          <p:cNvPr id="25" name="24 CuadroTexto"/>
          <p:cNvSpPr txBox="1"/>
          <p:nvPr/>
        </p:nvSpPr>
        <p:spPr>
          <a:xfrm>
            <a:off x="5038199" y="5072074"/>
            <a:ext cx="1357322" cy="276999"/>
          </a:xfrm>
          <a:prstGeom prst="rect">
            <a:avLst/>
          </a:prstGeom>
          <a:noFill/>
        </p:spPr>
        <p:txBody>
          <a:bodyPr wrap="square" rtlCol="0">
            <a:spAutoFit/>
          </a:bodyPr>
          <a:lstStyle/>
          <a:p>
            <a:pPr algn="ctr"/>
            <a:r>
              <a:rPr lang="es-ES" sz="1200" b="1" dirty="0" smtClean="0"/>
              <a:t>Bachillerato</a:t>
            </a:r>
            <a:endParaRPr lang="es-ES" sz="1200" b="1" dirty="0"/>
          </a:p>
        </p:txBody>
      </p:sp>
      <p:sp>
        <p:nvSpPr>
          <p:cNvPr id="27" name="26 Elipse"/>
          <p:cNvSpPr/>
          <p:nvPr/>
        </p:nvSpPr>
        <p:spPr>
          <a:xfrm>
            <a:off x="2081194" y="3157526"/>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27 Elipse"/>
          <p:cNvSpPr/>
          <p:nvPr/>
        </p:nvSpPr>
        <p:spPr>
          <a:xfrm>
            <a:off x="2233594" y="3309926"/>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28 Elipse"/>
          <p:cNvSpPr/>
          <p:nvPr/>
        </p:nvSpPr>
        <p:spPr>
          <a:xfrm>
            <a:off x="2285984" y="300037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29 Elipse"/>
          <p:cNvSpPr/>
          <p:nvPr/>
        </p:nvSpPr>
        <p:spPr>
          <a:xfrm>
            <a:off x="2438384" y="315277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30 Elipse"/>
          <p:cNvSpPr/>
          <p:nvPr/>
        </p:nvSpPr>
        <p:spPr>
          <a:xfrm>
            <a:off x="2590784" y="330517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2" name="31 Elipse"/>
          <p:cNvSpPr/>
          <p:nvPr/>
        </p:nvSpPr>
        <p:spPr>
          <a:xfrm>
            <a:off x="1643042" y="307656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32 Elipse"/>
          <p:cNvSpPr/>
          <p:nvPr/>
        </p:nvSpPr>
        <p:spPr>
          <a:xfrm>
            <a:off x="1795442" y="322896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4" name="33 Elipse"/>
          <p:cNvSpPr/>
          <p:nvPr/>
        </p:nvSpPr>
        <p:spPr>
          <a:xfrm>
            <a:off x="1947842" y="338136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34 Elipse"/>
          <p:cNvSpPr/>
          <p:nvPr/>
        </p:nvSpPr>
        <p:spPr>
          <a:xfrm>
            <a:off x="2100242" y="353376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6" name="35 Elipse"/>
          <p:cNvSpPr/>
          <p:nvPr/>
        </p:nvSpPr>
        <p:spPr>
          <a:xfrm>
            <a:off x="2252642" y="368616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7" name="36 Elipse"/>
          <p:cNvSpPr/>
          <p:nvPr/>
        </p:nvSpPr>
        <p:spPr>
          <a:xfrm>
            <a:off x="2305032" y="337661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37 Elipse"/>
          <p:cNvSpPr/>
          <p:nvPr/>
        </p:nvSpPr>
        <p:spPr>
          <a:xfrm>
            <a:off x="1500166" y="335756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9" name="38 Elipse"/>
          <p:cNvSpPr/>
          <p:nvPr/>
        </p:nvSpPr>
        <p:spPr>
          <a:xfrm>
            <a:off x="1652566" y="350996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39 Elipse"/>
          <p:cNvSpPr/>
          <p:nvPr/>
        </p:nvSpPr>
        <p:spPr>
          <a:xfrm>
            <a:off x="1804966" y="366236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1" name="40 Elipse"/>
          <p:cNvSpPr/>
          <p:nvPr/>
        </p:nvSpPr>
        <p:spPr>
          <a:xfrm>
            <a:off x="1519214" y="373380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2" name="41 Elipse"/>
          <p:cNvSpPr/>
          <p:nvPr/>
        </p:nvSpPr>
        <p:spPr>
          <a:xfrm>
            <a:off x="1981184" y="3867136"/>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3" name="42 Elipse"/>
          <p:cNvSpPr/>
          <p:nvPr/>
        </p:nvSpPr>
        <p:spPr>
          <a:xfrm>
            <a:off x="2133584" y="4019536"/>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4" name="43 Elipse"/>
          <p:cNvSpPr/>
          <p:nvPr/>
        </p:nvSpPr>
        <p:spPr>
          <a:xfrm>
            <a:off x="2285984" y="4171936"/>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5" name="44 Elipse"/>
          <p:cNvSpPr/>
          <p:nvPr/>
        </p:nvSpPr>
        <p:spPr>
          <a:xfrm>
            <a:off x="2338374" y="38623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6" name="45 Elipse"/>
          <p:cNvSpPr/>
          <p:nvPr/>
        </p:nvSpPr>
        <p:spPr>
          <a:xfrm>
            <a:off x="2490774" y="40147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46 Elipse"/>
          <p:cNvSpPr/>
          <p:nvPr/>
        </p:nvSpPr>
        <p:spPr>
          <a:xfrm>
            <a:off x="2643174" y="41671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47 Elipse"/>
          <p:cNvSpPr/>
          <p:nvPr/>
        </p:nvSpPr>
        <p:spPr>
          <a:xfrm>
            <a:off x="1695432" y="393857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9" name="48 Elipse"/>
          <p:cNvSpPr/>
          <p:nvPr/>
        </p:nvSpPr>
        <p:spPr>
          <a:xfrm>
            <a:off x="1847832" y="409097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0" name="49 Elipse"/>
          <p:cNvSpPr/>
          <p:nvPr/>
        </p:nvSpPr>
        <p:spPr>
          <a:xfrm>
            <a:off x="3000364" y="357663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1" name="50 Elipse"/>
          <p:cNvSpPr/>
          <p:nvPr/>
        </p:nvSpPr>
        <p:spPr>
          <a:xfrm>
            <a:off x="3152764" y="372903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2" name="51 Elipse"/>
          <p:cNvSpPr/>
          <p:nvPr/>
        </p:nvSpPr>
        <p:spPr>
          <a:xfrm>
            <a:off x="2305032" y="454817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52 Elipse"/>
          <p:cNvSpPr/>
          <p:nvPr/>
        </p:nvSpPr>
        <p:spPr>
          <a:xfrm>
            <a:off x="2357422" y="423862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53 Elipse"/>
          <p:cNvSpPr/>
          <p:nvPr/>
        </p:nvSpPr>
        <p:spPr>
          <a:xfrm>
            <a:off x="2471726" y="357663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5" name="54 Elipse"/>
          <p:cNvSpPr/>
          <p:nvPr/>
        </p:nvSpPr>
        <p:spPr>
          <a:xfrm>
            <a:off x="2624126" y="372903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6" name="55 Elipse"/>
          <p:cNvSpPr/>
          <p:nvPr/>
        </p:nvSpPr>
        <p:spPr>
          <a:xfrm>
            <a:off x="2857488" y="3857628"/>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7" name="56 Elipse"/>
          <p:cNvSpPr/>
          <p:nvPr/>
        </p:nvSpPr>
        <p:spPr>
          <a:xfrm>
            <a:off x="2490774" y="3952868"/>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0" name="89 Elipse"/>
          <p:cNvSpPr/>
          <p:nvPr/>
        </p:nvSpPr>
        <p:spPr>
          <a:xfrm>
            <a:off x="1662090" y="379094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1" name="90 Elipse"/>
          <p:cNvSpPr/>
          <p:nvPr/>
        </p:nvSpPr>
        <p:spPr>
          <a:xfrm>
            <a:off x="1814490" y="394334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2" name="91 Elipse"/>
          <p:cNvSpPr/>
          <p:nvPr/>
        </p:nvSpPr>
        <p:spPr>
          <a:xfrm>
            <a:off x="1966890" y="409574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3" name="92 Elipse"/>
          <p:cNvSpPr/>
          <p:nvPr/>
        </p:nvSpPr>
        <p:spPr>
          <a:xfrm>
            <a:off x="2019280" y="378619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4" name="93 Elipse"/>
          <p:cNvSpPr/>
          <p:nvPr/>
        </p:nvSpPr>
        <p:spPr>
          <a:xfrm>
            <a:off x="1376338" y="38623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5" name="94 Elipse"/>
          <p:cNvSpPr/>
          <p:nvPr/>
        </p:nvSpPr>
        <p:spPr>
          <a:xfrm>
            <a:off x="1528738" y="40147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6" name="95 Elipse"/>
          <p:cNvSpPr/>
          <p:nvPr/>
        </p:nvSpPr>
        <p:spPr>
          <a:xfrm>
            <a:off x="1681138" y="41671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7" name="96 Elipse"/>
          <p:cNvSpPr/>
          <p:nvPr/>
        </p:nvSpPr>
        <p:spPr>
          <a:xfrm>
            <a:off x="1833538" y="43195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8" name="97 Elipse"/>
          <p:cNvSpPr/>
          <p:nvPr/>
        </p:nvSpPr>
        <p:spPr>
          <a:xfrm>
            <a:off x="1985938" y="447198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9" name="98 Elipse"/>
          <p:cNvSpPr/>
          <p:nvPr/>
        </p:nvSpPr>
        <p:spPr>
          <a:xfrm>
            <a:off x="2038328" y="4162428"/>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0" name="99 Elipse"/>
          <p:cNvSpPr/>
          <p:nvPr/>
        </p:nvSpPr>
        <p:spPr>
          <a:xfrm>
            <a:off x="1233462" y="414338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1" name="100 Elipse"/>
          <p:cNvSpPr/>
          <p:nvPr/>
        </p:nvSpPr>
        <p:spPr>
          <a:xfrm>
            <a:off x="1385862" y="429578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2" name="101 Elipse"/>
          <p:cNvSpPr/>
          <p:nvPr/>
        </p:nvSpPr>
        <p:spPr>
          <a:xfrm>
            <a:off x="1538262" y="444818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3" name="102 Elipse"/>
          <p:cNvSpPr/>
          <p:nvPr/>
        </p:nvSpPr>
        <p:spPr>
          <a:xfrm>
            <a:off x="1252510" y="4519618"/>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4" name="103 Elipse"/>
          <p:cNvSpPr/>
          <p:nvPr/>
        </p:nvSpPr>
        <p:spPr>
          <a:xfrm>
            <a:off x="1714480" y="465295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5" name="104 Elipse"/>
          <p:cNvSpPr/>
          <p:nvPr/>
        </p:nvSpPr>
        <p:spPr>
          <a:xfrm>
            <a:off x="1866880" y="480535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6" name="105 Elipse"/>
          <p:cNvSpPr/>
          <p:nvPr/>
        </p:nvSpPr>
        <p:spPr>
          <a:xfrm>
            <a:off x="2019280" y="4957754"/>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7" name="106 Elipse"/>
          <p:cNvSpPr/>
          <p:nvPr/>
        </p:nvSpPr>
        <p:spPr>
          <a:xfrm>
            <a:off x="2071670" y="4648200"/>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8" name="107 Elipse"/>
          <p:cNvSpPr/>
          <p:nvPr/>
        </p:nvSpPr>
        <p:spPr>
          <a:xfrm>
            <a:off x="1428728" y="472439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9" name="108 Elipse"/>
          <p:cNvSpPr/>
          <p:nvPr/>
        </p:nvSpPr>
        <p:spPr>
          <a:xfrm>
            <a:off x="1581128" y="4876792"/>
            <a:ext cx="142876" cy="12858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par>
                          <p:cTn id="10" fill="hold">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p:cTn id="13" dur="500" fill="hold"/>
                                        <p:tgtEl>
                                          <p:spTgt spid="27"/>
                                        </p:tgtEl>
                                        <p:attrNameLst>
                                          <p:attrName>ppt_w</p:attrName>
                                        </p:attrNameLst>
                                      </p:cBhvr>
                                      <p:tavLst>
                                        <p:tav tm="0">
                                          <p:val>
                                            <p:fltVal val="0"/>
                                          </p:val>
                                        </p:tav>
                                        <p:tav tm="100000">
                                          <p:val>
                                            <p:strVal val="#ppt_w"/>
                                          </p:val>
                                        </p:tav>
                                      </p:tavLst>
                                    </p:anim>
                                    <p:anim calcmode="lin" valueType="num">
                                      <p:cBhvr>
                                        <p:cTn id="14" dur="500" fill="hold"/>
                                        <p:tgtEl>
                                          <p:spTgt spid="27"/>
                                        </p:tgtEl>
                                        <p:attrNameLst>
                                          <p:attrName>ppt_h</p:attrName>
                                        </p:attrNameLst>
                                      </p:cBhvr>
                                      <p:tavLst>
                                        <p:tav tm="0">
                                          <p:val>
                                            <p:fltVal val="0"/>
                                          </p:val>
                                        </p:tav>
                                        <p:tav tm="100000">
                                          <p:val>
                                            <p:strVal val="#ppt_h"/>
                                          </p:val>
                                        </p:tav>
                                      </p:tavLst>
                                    </p:anim>
                                    <p:animEffect transition="in" filter="fade">
                                      <p:cBhvr>
                                        <p:cTn id="15" dur="500"/>
                                        <p:tgtEl>
                                          <p:spTgt spid="27"/>
                                        </p:tgtEl>
                                      </p:cBhvr>
                                    </p:animEffect>
                                  </p:childTnLst>
                                </p:cTn>
                              </p:par>
                            </p:childTnLst>
                          </p:cTn>
                        </p:par>
                        <p:par>
                          <p:cTn id="16" fill="hold">
                            <p:stCondLst>
                              <p:cond delay="1000"/>
                            </p:stCondLst>
                            <p:childTnLst>
                              <p:par>
                                <p:cTn id="17" presetID="53" presetClass="entr" presetSubtype="0"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p:cTn id="19" dur="500" fill="hold"/>
                                        <p:tgtEl>
                                          <p:spTgt spid="28"/>
                                        </p:tgtEl>
                                        <p:attrNameLst>
                                          <p:attrName>ppt_w</p:attrName>
                                        </p:attrNameLst>
                                      </p:cBhvr>
                                      <p:tavLst>
                                        <p:tav tm="0">
                                          <p:val>
                                            <p:fltVal val="0"/>
                                          </p:val>
                                        </p:tav>
                                        <p:tav tm="100000">
                                          <p:val>
                                            <p:strVal val="#ppt_w"/>
                                          </p:val>
                                        </p:tav>
                                      </p:tavLst>
                                    </p:anim>
                                    <p:anim calcmode="lin" valueType="num">
                                      <p:cBhvr>
                                        <p:cTn id="20" dur="500" fill="hold"/>
                                        <p:tgtEl>
                                          <p:spTgt spid="28"/>
                                        </p:tgtEl>
                                        <p:attrNameLst>
                                          <p:attrName>ppt_h</p:attrName>
                                        </p:attrNameLst>
                                      </p:cBhvr>
                                      <p:tavLst>
                                        <p:tav tm="0">
                                          <p:val>
                                            <p:fltVal val="0"/>
                                          </p:val>
                                        </p:tav>
                                        <p:tav tm="100000">
                                          <p:val>
                                            <p:strVal val="#ppt_h"/>
                                          </p:val>
                                        </p:tav>
                                      </p:tavLst>
                                    </p:anim>
                                    <p:animEffect transition="in" filter="fade">
                                      <p:cBhvr>
                                        <p:cTn id="21" dur="500"/>
                                        <p:tgtEl>
                                          <p:spTgt spid="28"/>
                                        </p:tgtEl>
                                      </p:cBhvr>
                                    </p:animEffect>
                                  </p:childTnLst>
                                </p:cTn>
                              </p:par>
                              <p:par>
                                <p:cTn id="22" presetID="53" presetClass="entr" presetSubtype="0" fill="hold" grpId="0" nodeType="withEffect">
                                  <p:stCondLst>
                                    <p:cond delay="0"/>
                                  </p:stCondLst>
                                  <p:childTnLst>
                                    <p:set>
                                      <p:cBhvr>
                                        <p:cTn id="23" dur="1" fill="hold">
                                          <p:stCondLst>
                                            <p:cond delay="0"/>
                                          </p:stCondLst>
                                        </p:cTn>
                                        <p:tgtEl>
                                          <p:spTgt spid="90"/>
                                        </p:tgtEl>
                                        <p:attrNameLst>
                                          <p:attrName>style.visibility</p:attrName>
                                        </p:attrNameLst>
                                      </p:cBhvr>
                                      <p:to>
                                        <p:strVal val="visible"/>
                                      </p:to>
                                    </p:set>
                                    <p:anim calcmode="lin" valueType="num">
                                      <p:cBhvr>
                                        <p:cTn id="24" dur="500" fill="hold"/>
                                        <p:tgtEl>
                                          <p:spTgt spid="90"/>
                                        </p:tgtEl>
                                        <p:attrNameLst>
                                          <p:attrName>ppt_w</p:attrName>
                                        </p:attrNameLst>
                                      </p:cBhvr>
                                      <p:tavLst>
                                        <p:tav tm="0">
                                          <p:val>
                                            <p:fltVal val="0"/>
                                          </p:val>
                                        </p:tav>
                                        <p:tav tm="100000">
                                          <p:val>
                                            <p:strVal val="#ppt_w"/>
                                          </p:val>
                                        </p:tav>
                                      </p:tavLst>
                                    </p:anim>
                                    <p:anim calcmode="lin" valueType="num">
                                      <p:cBhvr>
                                        <p:cTn id="25" dur="500" fill="hold"/>
                                        <p:tgtEl>
                                          <p:spTgt spid="90"/>
                                        </p:tgtEl>
                                        <p:attrNameLst>
                                          <p:attrName>ppt_h</p:attrName>
                                        </p:attrNameLst>
                                      </p:cBhvr>
                                      <p:tavLst>
                                        <p:tav tm="0">
                                          <p:val>
                                            <p:fltVal val="0"/>
                                          </p:val>
                                        </p:tav>
                                        <p:tav tm="100000">
                                          <p:val>
                                            <p:strVal val="#ppt_h"/>
                                          </p:val>
                                        </p:tav>
                                      </p:tavLst>
                                    </p:anim>
                                    <p:animEffect transition="in" filter="fade">
                                      <p:cBhvr>
                                        <p:cTn id="26" dur="500"/>
                                        <p:tgtEl>
                                          <p:spTgt spid="90"/>
                                        </p:tgtEl>
                                      </p:cBhvr>
                                    </p:animEffect>
                                  </p:childTnLst>
                                </p:cTn>
                              </p:par>
                              <p:par>
                                <p:cTn id="27" presetID="53" presetClass="entr" presetSubtype="0" fill="hold" grpId="0" nodeType="withEffect">
                                  <p:stCondLst>
                                    <p:cond delay="0"/>
                                  </p:stCondLst>
                                  <p:childTnLst>
                                    <p:set>
                                      <p:cBhvr>
                                        <p:cTn id="28" dur="1" fill="hold">
                                          <p:stCondLst>
                                            <p:cond delay="0"/>
                                          </p:stCondLst>
                                        </p:cTn>
                                        <p:tgtEl>
                                          <p:spTgt spid="91"/>
                                        </p:tgtEl>
                                        <p:attrNameLst>
                                          <p:attrName>style.visibility</p:attrName>
                                        </p:attrNameLst>
                                      </p:cBhvr>
                                      <p:to>
                                        <p:strVal val="visible"/>
                                      </p:to>
                                    </p:set>
                                    <p:anim calcmode="lin" valueType="num">
                                      <p:cBhvr>
                                        <p:cTn id="29" dur="500" fill="hold"/>
                                        <p:tgtEl>
                                          <p:spTgt spid="91"/>
                                        </p:tgtEl>
                                        <p:attrNameLst>
                                          <p:attrName>ppt_w</p:attrName>
                                        </p:attrNameLst>
                                      </p:cBhvr>
                                      <p:tavLst>
                                        <p:tav tm="0">
                                          <p:val>
                                            <p:fltVal val="0"/>
                                          </p:val>
                                        </p:tav>
                                        <p:tav tm="100000">
                                          <p:val>
                                            <p:strVal val="#ppt_w"/>
                                          </p:val>
                                        </p:tav>
                                      </p:tavLst>
                                    </p:anim>
                                    <p:anim calcmode="lin" valueType="num">
                                      <p:cBhvr>
                                        <p:cTn id="30" dur="500" fill="hold"/>
                                        <p:tgtEl>
                                          <p:spTgt spid="91"/>
                                        </p:tgtEl>
                                        <p:attrNameLst>
                                          <p:attrName>ppt_h</p:attrName>
                                        </p:attrNameLst>
                                      </p:cBhvr>
                                      <p:tavLst>
                                        <p:tav tm="0">
                                          <p:val>
                                            <p:fltVal val="0"/>
                                          </p:val>
                                        </p:tav>
                                        <p:tav tm="100000">
                                          <p:val>
                                            <p:strVal val="#ppt_h"/>
                                          </p:val>
                                        </p:tav>
                                      </p:tavLst>
                                    </p:anim>
                                    <p:animEffect transition="in" filter="fade">
                                      <p:cBhvr>
                                        <p:cTn id="31" dur="500"/>
                                        <p:tgtEl>
                                          <p:spTgt spid="91"/>
                                        </p:tgtEl>
                                      </p:cBhvr>
                                    </p:animEffect>
                                  </p:childTnLst>
                                </p:cTn>
                              </p:par>
                              <p:par>
                                <p:cTn id="32" presetID="53" presetClass="entr" presetSubtype="0" fill="hold" grpId="0" nodeType="withEffect">
                                  <p:stCondLst>
                                    <p:cond delay="0"/>
                                  </p:stCondLst>
                                  <p:childTnLst>
                                    <p:set>
                                      <p:cBhvr>
                                        <p:cTn id="33" dur="1" fill="hold">
                                          <p:stCondLst>
                                            <p:cond delay="0"/>
                                          </p:stCondLst>
                                        </p:cTn>
                                        <p:tgtEl>
                                          <p:spTgt spid="92"/>
                                        </p:tgtEl>
                                        <p:attrNameLst>
                                          <p:attrName>style.visibility</p:attrName>
                                        </p:attrNameLst>
                                      </p:cBhvr>
                                      <p:to>
                                        <p:strVal val="visible"/>
                                      </p:to>
                                    </p:set>
                                    <p:anim calcmode="lin" valueType="num">
                                      <p:cBhvr>
                                        <p:cTn id="34" dur="500" fill="hold"/>
                                        <p:tgtEl>
                                          <p:spTgt spid="92"/>
                                        </p:tgtEl>
                                        <p:attrNameLst>
                                          <p:attrName>ppt_w</p:attrName>
                                        </p:attrNameLst>
                                      </p:cBhvr>
                                      <p:tavLst>
                                        <p:tav tm="0">
                                          <p:val>
                                            <p:fltVal val="0"/>
                                          </p:val>
                                        </p:tav>
                                        <p:tav tm="100000">
                                          <p:val>
                                            <p:strVal val="#ppt_w"/>
                                          </p:val>
                                        </p:tav>
                                      </p:tavLst>
                                    </p:anim>
                                    <p:anim calcmode="lin" valueType="num">
                                      <p:cBhvr>
                                        <p:cTn id="35" dur="500" fill="hold"/>
                                        <p:tgtEl>
                                          <p:spTgt spid="92"/>
                                        </p:tgtEl>
                                        <p:attrNameLst>
                                          <p:attrName>ppt_h</p:attrName>
                                        </p:attrNameLst>
                                      </p:cBhvr>
                                      <p:tavLst>
                                        <p:tav tm="0">
                                          <p:val>
                                            <p:fltVal val="0"/>
                                          </p:val>
                                        </p:tav>
                                        <p:tav tm="100000">
                                          <p:val>
                                            <p:strVal val="#ppt_h"/>
                                          </p:val>
                                        </p:tav>
                                      </p:tavLst>
                                    </p:anim>
                                    <p:animEffect transition="in" filter="fade">
                                      <p:cBhvr>
                                        <p:cTn id="36" dur="500"/>
                                        <p:tgtEl>
                                          <p:spTgt spid="92"/>
                                        </p:tgtEl>
                                      </p:cBhvr>
                                    </p:animEffect>
                                  </p:childTnLst>
                                </p:cTn>
                              </p:par>
                              <p:par>
                                <p:cTn id="37" presetID="53" presetClass="entr" presetSubtype="0" fill="hold" grpId="0" nodeType="withEffect">
                                  <p:stCondLst>
                                    <p:cond delay="0"/>
                                  </p:stCondLst>
                                  <p:childTnLst>
                                    <p:set>
                                      <p:cBhvr>
                                        <p:cTn id="38" dur="1" fill="hold">
                                          <p:stCondLst>
                                            <p:cond delay="0"/>
                                          </p:stCondLst>
                                        </p:cTn>
                                        <p:tgtEl>
                                          <p:spTgt spid="93"/>
                                        </p:tgtEl>
                                        <p:attrNameLst>
                                          <p:attrName>style.visibility</p:attrName>
                                        </p:attrNameLst>
                                      </p:cBhvr>
                                      <p:to>
                                        <p:strVal val="visible"/>
                                      </p:to>
                                    </p:set>
                                    <p:anim calcmode="lin" valueType="num">
                                      <p:cBhvr>
                                        <p:cTn id="39" dur="500" fill="hold"/>
                                        <p:tgtEl>
                                          <p:spTgt spid="93"/>
                                        </p:tgtEl>
                                        <p:attrNameLst>
                                          <p:attrName>ppt_w</p:attrName>
                                        </p:attrNameLst>
                                      </p:cBhvr>
                                      <p:tavLst>
                                        <p:tav tm="0">
                                          <p:val>
                                            <p:fltVal val="0"/>
                                          </p:val>
                                        </p:tav>
                                        <p:tav tm="100000">
                                          <p:val>
                                            <p:strVal val="#ppt_w"/>
                                          </p:val>
                                        </p:tav>
                                      </p:tavLst>
                                    </p:anim>
                                    <p:anim calcmode="lin" valueType="num">
                                      <p:cBhvr>
                                        <p:cTn id="40" dur="500" fill="hold"/>
                                        <p:tgtEl>
                                          <p:spTgt spid="93"/>
                                        </p:tgtEl>
                                        <p:attrNameLst>
                                          <p:attrName>ppt_h</p:attrName>
                                        </p:attrNameLst>
                                      </p:cBhvr>
                                      <p:tavLst>
                                        <p:tav tm="0">
                                          <p:val>
                                            <p:fltVal val="0"/>
                                          </p:val>
                                        </p:tav>
                                        <p:tav tm="100000">
                                          <p:val>
                                            <p:strVal val="#ppt_h"/>
                                          </p:val>
                                        </p:tav>
                                      </p:tavLst>
                                    </p:anim>
                                    <p:animEffect transition="in" filter="fade">
                                      <p:cBhvr>
                                        <p:cTn id="41" dur="500"/>
                                        <p:tgtEl>
                                          <p:spTgt spid="93"/>
                                        </p:tgtEl>
                                      </p:cBhvr>
                                    </p:animEffect>
                                  </p:childTnLst>
                                </p:cTn>
                              </p:par>
                              <p:par>
                                <p:cTn id="42" presetID="53" presetClass="entr" presetSubtype="0" fill="hold" grpId="0" nodeType="withEffect">
                                  <p:stCondLst>
                                    <p:cond delay="0"/>
                                  </p:stCondLst>
                                  <p:childTnLst>
                                    <p:set>
                                      <p:cBhvr>
                                        <p:cTn id="43" dur="1" fill="hold">
                                          <p:stCondLst>
                                            <p:cond delay="0"/>
                                          </p:stCondLst>
                                        </p:cTn>
                                        <p:tgtEl>
                                          <p:spTgt spid="94"/>
                                        </p:tgtEl>
                                        <p:attrNameLst>
                                          <p:attrName>style.visibility</p:attrName>
                                        </p:attrNameLst>
                                      </p:cBhvr>
                                      <p:to>
                                        <p:strVal val="visible"/>
                                      </p:to>
                                    </p:set>
                                    <p:anim calcmode="lin" valueType="num">
                                      <p:cBhvr>
                                        <p:cTn id="44" dur="500" fill="hold"/>
                                        <p:tgtEl>
                                          <p:spTgt spid="94"/>
                                        </p:tgtEl>
                                        <p:attrNameLst>
                                          <p:attrName>ppt_w</p:attrName>
                                        </p:attrNameLst>
                                      </p:cBhvr>
                                      <p:tavLst>
                                        <p:tav tm="0">
                                          <p:val>
                                            <p:fltVal val="0"/>
                                          </p:val>
                                        </p:tav>
                                        <p:tav tm="100000">
                                          <p:val>
                                            <p:strVal val="#ppt_w"/>
                                          </p:val>
                                        </p:tav>
                                      </p:tavLst>
                                    </p:anim>
                                    <p:anim calcmode="lin" valueType="num">
                                      <p:cBhvr>
                                        <p:cTn id="45" dur="500" fill="hold"/>
                                        <p:tgtEl>
                                          <p:spTgt spid="94"/>
                                        </p:tgtEl>
                                        <p:attrNameLst>
                                          <p:attrName>ppt_h</p:attrName>
                                        </p:attrNameLst>
                                      </p:cBhvr>
                                      <p:tavLst>
                                        <p:tav tm="0">
                                          <p:val>
                                            <p:fltVal val="0"/>
                                          </p:val>
                                        </p:tav>
                                        <p:tav tm="100000">
                                          <p:val>
                                            <p:strVal val="#ppt_h"/>
                                          </p:val>
                                        </p:tav>
                                      </p:tavLst>
                                    </p:anim>
                                    <p:animEffect transition="in" filter="fade">
                                      <p:cBhvr>
                                        <p:cTn id="46" dur="500"/>
                                        <p:tgtEl>
                                          <p:spTgt spid="94"/>
                                        </p:tgtEl>
                                      </p:cBhvr>
                                    </p:animEffect>
                                  </p:childTnLst>
                                </p:cTn>
                              </p:par>
                              <p:par>
                                <p:cTn id="47" presetID="53" presetClass="entr" presetSubtype="0" fill="hold" grpId="0" nodeType="withEffect">
                                  <p:stCondLst>
                                    <p:cond delay="0"/>
                                  </p:stCondLst>
                                  <p:childTnLst>
                                    <p:set>
                                      <p:cBhvr>
                                        <p:cTn id="48" dur="1" fill="hold">
                                          <p:stCondLst>
                                            <p:cond delay="0"/>
                                          </p:stCondLst>
                                        </p:cTn>
                                        <p:tgtEl>
                                          <p:spTgt spid="95"/>
                                        </p:tgtEl>
                                        <p:attrNameLst>
                                          <p:attrName>style.visibility</p:attrName>
                                        </p:attrNameLst>
                                      </p:cBhvr>
                                      <p:to>
                                        <p:strVal val="visible"/>
                                      </p:to>
                                    </p:set>
                                    <p:anim calcmode="lin" valueType="num">
                                      <p:cBhvr>
                                        <p:cTn id="49" dur="500" fill="hold"/>
                                        <p:tgtEl>
                                          <p:spTgt spid="95"/>
                                        </p:tgtEl>
                                        <p:attrNameLst>
                                          <p:attrName>ppt_w</p:attrName>
                                        </p:attrNameLst>
                                      </p:cBhvr>
                                      <p:tavLst>
                                        <p:tav tm="0">
                                          <p:val>
                                            <p:fltVal val="0"/>
                                          </p:val>
                                        </p:tav>
                                        <p:tav tm="100000">
                                          <p:val>
                                            <p:strVal val="#ppt_w"/>
                                          </p:val>
                                        </p:tav>
                                      </p:tavLst>
                                    </p:anim>
                                    <p:anim calcmode="lin" valueType="num">
                                      <p:cBhvr>
                                        <p:cTn id="50" dur="500" fill="hold"/>
                                        <p:tgtEl>
                                          <p:spTgt spid="95"/>
                                        </p:tgtEl>
                                        <p:attrNameLst>
                                          <p:attrName>ppt_h</p:attrName>
                                        </p:attrNameLst>
                                      </p:cBhvr>
                                      <p:tavLst>
                                        <p:tav tm="0">
                                          <p:val>
                                            <p:fltVal val="0"/>
                                          </p:val>
                                        </p:tav>
                                        <p:tav tm="100000">
                                          <p:val>
                                            <p:strVal val="#ppt_h"/>
                                          </p:val>
                                        </p:tav>
                                      </p:tavLst>
                                    </p:anim>
                                    <p:animEffect transition="in" filter="fade">
                                      <p:cBhvr>
                                        <p:cTn id="51" dur="500"/>
                                        <p:tgtEl>
                                          <p:spTgt spid="95"/>
                                        </p:tgtEl>
                                      </p:cBhvr>
                                    </p:animEffect>
                                  </p:childTnLst>
                                </p:cTn>
                              </p:par>
                              <p:par>
                                <p:cTn id="52" presetID="53" presetClass="entr" presetSubtype="0" fill="hold" grpId="0" nodeType="withEffect">
                                  <p:stCondLst>
                                    <p:cond delay="0"/>
                                  </p:stCondLst>
                                  <p:childTnLst>
                                    <p:set>
                                      <p:cBhvr>
                                        <p:cTn id="53" dur="1" fill="hold">
                                          <p:stCondLst>
                                            <p:cond delay="0"/>
                                          </p:stCondLst>
                                        </p:cTn>
                                        <p:tgtEl>
                                          <p:spTgt spid="96"/>
                                        </p:tgtEl>
                                        <p:attrNameLst>
                                          <p:attrName>style.visibility</p:attrName>
                                        </p:attrNameLst>
                                      </p:cBhvr>
                                      <p:to>
                                        <p:strVal val="visible"/>
                                      </p:to>
                                    </p:set>
                                    <p:anim calcmode="lin" valueType="num">
                                      <p:cBhvr>
                                        <p:cTn id="54" dur="500" fill="hold"/>
                                        <p:tgtEl>
                                          <p:spTgt spid="96"/>
                                        </p:tgtEl>
                                        <p:attrNameLst>
                                          <p:attrName>ppt_w</p:attrName>
                                        </p:attrNameLst>
                                      </p:cBhvr>
                                      <p:tavLst>
                                        <p:tav tm="0">
                                          <p:val>
                                            <p:fltVal val="0"/>
                                          </p:val>
                                        </p:tav>
                                        <p:tav tm="100000">
                                          <p:val>
                                            <p:strVal val="#ppt_w"/>
                                          </p:val>
                                        </p:tav>
                                      </p:tavLst>
                                    </p:anim>
                                    <p:anim calcmode="lin" valueType="num">
                                      <p:cBhvr>
                                        <p:cTn id="55" dur="500" fill="hold"/>
                                        <p:tgtEl>
                                          <p:spTgt spid="96"/>
                                        </p:tgtEl>
                                        <p:attrNameLst>
                                          <p:attrName>ppt_h</p:attrName>
                                        </p:attrNameLst>
                                      </p:cBhvr>
                                      <p:tavLst>
                                        <p:tav tm="0">
                                          <p:val>
                                            <p:fltVal val="0"/>
                                          </p:val>
                                        </p:tav>
                                        <p:tav tm="100000">
                                          <p:val>
                                            <p:strVal val="#ppt_h"/>
                                          </p:val>
                                        </p:tav>
                                      </p:tavLst>
                                    </p:anim>
                                    <p:animEffect transition="in" filter="fade">
                                      <p:cBhvr>
                                        <p:cTn id="56" dur="500"/>
                                        <p:tgtEl>
                                          <p:spTgt spid="96"/>
                                        </p:tgtEl>
                                      </p:cBhvr>
                                    </p:animEffect>
                                  </p:childTnLst>
                                </p:cTn>
                              </p:par>
                              <p:par>
                                <p:cTn id="57" presetID="53" presetClass="entr" presetSubtype="0" fill="hold" grpId="0" nodeType="withEffect">
                                  <p:stCondLst>
                                    <p:cond delay="0"/>
                                  </p:stCondLst>
                                  <p:childTnLst>
                                    <p:set>
                                      <p:cBhvr>
                                        <p:cTn id="58" dur="1" fill="hold">
                                          <p:stCondLst>
                                            <p:cond delay="0"/>
                                          </p:stCondLst>
                                        </p:cTn>
                                        <p:tgtEl>
                                          <p:spTgt spid="97"/>
                                        </p:tgtEl>
                                        <p:attrNameLst>
                                          <p:attrName>style.visibility</p:attrName>
                                        </p:attrNameLst>
                                      </p:cBhvr>
                                      <p:to>
                                        <p:strVal val="visible"/>
                                      </p:to>
                                    </p:set>
                                    <p:anim calcmode="lin" valueType="num">
                                      <p:cBhvr>
                                        <p:cTn id="59" dur="500" fill="hold"/>
                                        <p:tgtEl>
                                          <p:spTgt spid="97"/>
                                        </p:tgtEl>
                                        <p:attrNameLst>
                                          <p:attrName>ppt_w</p:attrName>
                                        </p:attrNameLst>
                                      </p:cBhvr>
                                      <p:tavLst>
                                        <p:tav tm="0">
                                          <p:val>
                                            <p:fltVal val="0"/>
                                          </p:val>
                                        </p:tav>
                                        <p:tav tm="100000">
                                          <p:val>
                                            <p:strVal val="#ppt_w"/>
                                          </p:val>
                                        </p:tav>
                                      </p:tavLst>
                                    </p:anim>
                                    <p:anim calcmode="lin" valueType="num">
                                      <p:cBhvr>
                                        <p:cTn id="60" dur="500" fill="hold"/>
                                        <p:tgtEl>
                                          <p:spTgt spid="97"/>
                                        </p:tgtEl>
                                        <p:attrNameLst>
                                          <p:attrName>ppt_h</p:attrName>
                                        </p:attrNameLst>
                                      </p:cBhvr>
                                      <p:tavLst>
                                        <p:tav tm="0">
                                          <p:val>
                                            <p:fltVal val="0"/>
                                          </p:val>
                                        </p:tav>
                                        <p:tav tm="100000">
                                          <p:val>
                                            <p:strVal val="#ppt_h"/>
                                          </p:val>
                                        </p:tav>
                                      </p:tavLst>
                                    </p:anim>
                                    <p:animEffect transition="in" filter="fade">
                                      <p:cBhvr>
                                        <p:cTn id="61" dur="500"/>
                                        <p:tgtEl>
                                          <p:spTgt spid="97"/>
                                        </p:tgtEl>
                                      </p:cBhvr>
                                    </p:animEffect>
                                  </p:childTnLst>
                                </p:cTn>
                              </p:par>
                              <p:par>
                                <p:cTn id="62" presetID="53" presetClass="entr" presetSubtype="0" fill="hold" grpId="0" nodeType="withEffect">
                                  <p:stCondLst>
                                    <p:cond delay="0"/>
                                  </p:stCondLst>
                                  <p:childTnLst>
                                    <p:set>
                                      <p:cBhvr>
                                        <p:cTn id="63" dur="1" fill="hold">
                                          <p:stCondLst>
                                            <p:cond delay="0"/>
                                          </p:stCondLst>
                                        </p:cTn>
                                        <p:tgtEl>
                                          <p:spTgt spid="98"/>
                                        </p:tgtEl>
                                        <p:attrNameLst>
                                          <p:attrName>style.visibility</p:attrName>
                                        </p:attrNameLst>
                                      </p:cBhvr>
                                      <p:to>
                                        <p:strVal val="visible"/>
                                      </p:to>
                                    </p:set>
                                    <p:anim calcmode="lin" valueType="num">
                                      <p:cBhvr>
                                        <p:cTn id="64" dur="500" fill="hold"/>
                                        <p:tgtEl>
                                          <p:spTgt spid="98"/>
                                        </p:tgtEl>
                                        <p:attrNameLst>
                                          <p:attrName>ppt_w</p:attrName>
                                        </p:attrNameLst>
                                      </p:cBhvr>
                                      <p:tavLst>
                                        <p:tav tm="0">
                                          <p:val>
                                            <p:fltVal val="0"/>
                                          </p:val>
                                        </p:tav>
                                        <p:tav tm="100000">
                                          <p:val>
                                            <p:strVal val="#ppt_w"/>
                                          </p:val>
                                        </p:tav>
                                      </p:tavLst>
                                    </p:anim>
                                    <p:anim calcmode="lin" valueType="num">
                                      <p:cBhvr>
                                        <p:cTn id="65" dur="500" fill="hold"/>
                                        <p:tgtEl>
                                          <p:spTgt spid="98"/>
                                        </p:tgtEl>
                                        <p:attrNameLst>
                                          <p:attrName>ppt_h</p:attrName>
                                        </p:attrNameLst>
                                      </p:cBhvr>
                                      <p:tavLst>
                                        <p:tav tm="0">
                                          <p:val>
                                            <p:fltVal val="0"/>
                                          </p:val>
                                        </p:tav>
                                        <p:tav tm="100000">
                                          <p:val>
                                            <p:strVal val="#ppt_h"/>
                                          </p:val>
                                        </p:tav>
                                      </p:tavLst>
                                    </p:anim>
                                    <p:animEffect transition="in" filter="fade">
                                      <p:cBhvr>
                                        <p:cTn id="66" dur="500"/>
                                        <p:tgtEl>
                                          <p:spTgt spid="98"/>
                                        </p:tgtEl>
                                      </p:cBhvr>
                                    </p:animEffect>
                                  </p:childTnLst>
                                </p:cTn>
                              </p:par>
                              <p:par>
                                <p:cTn id="67" presetID="53" presetClass="entr" presetSubtype="0" fill="hold" grpId="0" nodeType="withEffect">
                                  <p:stCondLst>
                                    <p:cond delay="0"/>
                                  </p:stCondLst>
                                  <p:childTnLst>
                                    <p:set>
                                      <p:cBhvr>
                                        <p:cTn id="68" dur="1" fill="hold">
                                          <p:stCondLst>
                                            <p:cond delay="0"/>
                                          </p:stCondLst>
                                        </p:cTn>
                                        <p:tgtEl>
                                          <p:spTgt spid="99"/>
                                        </p:tgtEl>
                                        <p:attrNameLst>
                                          <p:attrName>style.visibility</p:attrName>
                                        </p:attrNameLst>
                                      </p:cBhvr>
                                      <p:to>
                                        <p:strVal val="visible"/>
                                      </p:to>
                                    </p:set>
                                    <p:anim calcmode="lin" valueType="num">
                                      <p:cBhvr>
                                        <p:cTn id="69" dur="500" fill="hold"/>
                                        <p:tgtEl>
                                          <p:spTgt spid="99"/>
                                        </p:tgtEl>
                                        <p:attrNameLst>
                                          <p:attrName>ppt_w</p:attrName>
                                        </p:attrNameLst>
                                      </p:cBhvr>
                                      <p:tavLst>
                                        <p:tav tm="0">
                                          <p:val>
                                            <p:fltVal val="0"/>
                                          </p:val>
                                        </p:tav>
                                        <p:tav tm="100000">
                                          <p:val>
                                            <p:strVal val="#ppt_w"/>
                                          </p:val>
                                        </p:tav>
                                      </p:tavLst>
                                    </p:anim>
                                    <p:anim calcmode="lin" valueType="num">
                                      <p:cBhvr>
                                        <p:cTn id="70" dur="500" fill="hold"/>
                                        <p:tgtEl>
                                          <p:spTgt spid="99"/>
                                        </p:tgtEl>
                                        <p:attrNameLst>
                                          <p:attrName>ppt_h</p:attrName>
                                        </p:attrNameLst>
                                      </p:cBhvr>
                                      <p:tavLst>
                                        <p:tav tm="0">
                                          <p:val>
                                            <p:fltVal val="0"/>
                                          </p:val>
                                        </p:tav>
                                        <p:tav tm="100000">
                                          <p:val>
                                            <p:strVal val="#ppt_h"/>
                                          </p:val>
                                        </p:tav>
                                      </p:tavLst>
                                    </p:anim>
                                    <p:animEffect transition="in" filter="fade">
                                      <p:cBhvr>
                                        <p:cTn id="71" dur="500"/>
                                        <p:tgtEl>
                                          <p:spTgt spid="99"/>
                                        </p:tgtEl>
                                      </p:cBhvr>
                                    </p:animEffect>
                                  </p:childTnLst>
                                </p:cTn>
                              </p:par>
                              <p:par>
                                <p:cTn id="72" presetID="53" presetClass="entr" presetSubtype="0" fill="hold" grpId="0" nodeType="withEffect">
                                  <p:stCondLst>
                                    <p:cond delay="0"/>
                                  </p:stCondLst>
                                  <p:childTnLst>
                                    <p:set>
                                      <p:cBhvr>
                                        <p:cTn id="73" dur="1" fill="hold">
                                          <p:stCondLst>
                                            <p:cond delay="0"/>
                                          </p:stCondLst>
                                        </p:cTn>
                                        <p:tgtEl>
                                          <p:spTgt spid="100"/>
                                        </p:tgtEl>
                                        <p:attrNameLst>
                                          <p:attrName>style.visibility</p:attrName>
                                        </p:attrNameLst>
                                      </p:cBhvr>
                                      <p:to>
                                        <p:strVal val="visible"/>
                                      </p:to>
                                    </p:set>
                                    <p:anim calcmode="lin" valueType="num">
                                      <p:cBhvr>
                                        <p:cTn id="74" dur="500" fill="hold"/>
                                        <p:tgtEl>
                                          <p:spTgt spid="100"/>
                                        </p:tgtEl>
                                        <p:attrNameLst>
                                          <p:attrName>ppt_w</p:attrName>
                                        </p:attrNameLst>
                                      </p:cBhvr>
                                      <p:tavLst>
                                        <p:tav tm="0">
                                          <p:val>
                                            <p:fltVal val="0"/>
                                          </p:val>
                                        </p:tav>
                                        <p:tav tm="100000">
                                          <p:val>
                                            <p:strVal val="#ppt_w"/>
                                          </p:val>
                                        </p:tav>
                                      </p:tavLst>
                                    </p:anim>
                                    <p:anim calcmode="lin" valueType="num">
                                      <p:cBhvr>
                                        <p:cTn id="75" dur="500" fill="hold"/>
                                        <p:tgtEl>
                                          <p:spTgt spid="100"/>
                                        </p:tgtEl>
                                        <p:attrNameLst>
                                          <p:attrName>ppt_h</p:attrName>
                                        </p:attrNameLst>
                                      </p:cBhvr>
                                      <p:tavLst>
                                        <p:tav tm="0">
                                          <p:val>
                                            <p:fltVal val="0"/>
                                          </p:val>
                                        </p:tav>
                                        <p:tav tm="100000">
                                          <p:val>
                                            <p:strVal val="#ppt_h"/>
                                          </p:val>
                                        </p:tav>
                                      </p:tavLst>
                                    </p:anim>
                                    <p:animEffect transition="in" filter="fade">
                                      <p:cBhvr>
                                        <p:cTn id="76" dur="500"/>
                                        <p:tgtEl>
                                          <p:spTgt spid="100"/>
                                        </p:tgtEl>
                                      </p:cBhvr>
                                    </p:animEffect>
                                  </p:childTnLst>
                                </p:cTn>
                              </p:par>
                              <p:par>
                                <p:cTn id="77" presetID="53" presetClass="entr" presetSubtype="0" fill="hold" grpId="0" nodeType="withEffect">
                                  <p:stCondLst>
                                    <p:cond delay="0"/>
                                  </p:stCondLst>
                                  <p:childTnLst>
                                    <p:set>
                                      <p:cBhvr>
                                        <p:cTn id="78" dur="1" fill="hold">
                                          <p:stCondLst>
                                            <p:cond delay="0"/>
                                          </p:stCondLst>
                                        </p:cTn>
                                        <p:tgtEl>
                                          <p:spTgt spid="101"/>
                                        </p:tgtEl>
                                        <p:attrNameLst>
                                          <p:attrName>style.visibility</p:attrName>
                                        </p:attrNameLst>
                                      </p:cBhvr>
                                      <p:to>
                                        <p:strVal val="visible"/>
                                      </p:to>
                                    </p:set>
                                    <p:anim calcmode="lin" valueType="num">
                                      <p:cBhvr>
                                        <p:cTn id="79" dur="500" fill="hold"/>
                                        <p:tgtEl>
                                          <p:spTgt spid="101"/>
                                        </p:tgtEl>
                                        <p:attrNameLst>
                                          <p:attrName>ppt_w</p:attrName>
                                        </p:attrNameLst>
                                      </p:cBhvr>
                                      <p:tavLst>
                                        <p:tav tm="0">
                                          <p:val>
                                            <p:fltVal val="0"/>
                                          </p:val>
                                        </p:tav>
                                        <p:tav tm="100000">
                                          <p:val>
                                            <p:strVal val="#ppt_w"/>
                                          </p:val>
                                        </p:tav>
                                      </p:tavLst>
                                    </p:anim>
                                    <p:anim calcmode="lin" valueType="num">
                                      <p:cBhvr>
                                        <p:cTn id="80" dur="500" fill="hold"/>
                                        <p:tgtEl>
                                          <p:spTgt spid="101"/>
                                        </p:tgtEl>
                                        <p:attrNameLst>
                                          <p:attrName>ppt_h</p:attrName>
                                        </p:attrNameLst>
                                      </p:cBhvr>
                                      <p:tavLst>
                                        <p:tav tm="0">
                                          <p:val>
                                            <p:fltVal val="0"/>
                                          </p:val>
                                        </p:tav>
                                        <p:tav tm="100000">
                                          <p:val>
                                            <p:strVal val="#ppt_h"/>
                                          </p:val>
                                        </p:tav>
                                      </p:tavLst>
                                    </p:anim>
                                    <p:animEffect transition="in" filter="fade">
                                      <p:cBhvr>
                                        <p:cTn id="81" dur="500"/>
                                        <p:tgtEl>
                                          <p:spTgt spid="101"/>
                                        </p:tgtEl>
                                      </p:cBhvr>
                                    </p:animEffect>
                                  </p:childTnLst>
                                </p:cTn>
                              </p:par>
                              <p:par>
                                <p:cTn id="82" presetID="53" presetClass="entr" presetSubtype="0" fill="hold" grpId="0" nodeType="withEffect">
                                  <p:stCondLst>
                                    <p:cond delay="0"/>
                                  </p:stCondLst>
                                  <p:childTnLst>
                                    <p:set>
                                      <p:cBhvr>
                                        <p:cTn id="83" dur="1" fill="hold">
                                          <p:stCondLst>
                                            <p:cond delay="0"/>
                                          </p:stCondLst>
                                        </p:cTn>
                                        <p:tgtEl>
                                          <p:spTgt spid="102"/>
                                        </p:tgtEl>
                                        <p:attrNameLst>
                                          <p:attrName>style.visibility</p:attrName>
                                        </p:attrNameLst>
                                      </p:cBhvr>
                                      <p:to>
                                        <p:strVal val="visible"/>
                                      </p:to>
                                    </p:set>
                                    <p:anim calcmode="lin" valueType="num">
                                      <p:cBhvr>
                                        <p:cTn id="84" dur="500" fill="hold"/>
                                        <p:tgtEl>
                                          <p:spTgt spid="102"/>
                                        </p:tgtEl>
                                        <p:attrNameLst>
                                          <p:attrName>ppt_w</p:attrName>
                                        </p:attrNameLst>
                                      </p:cBhvr>
                                      <p:tavLst>
                                        <p:tav tm="0">
                                          <p:val>
                                            <p:fltVal val="0"/>
                                          </p:val>
                                        </p:tav>
                                        <p:tav tm="100000">
                                          <p:val>
                                            <p:strVal val="#ppt_w"/>
                                          </p:val>
                                        </p:tav>
                                      </p:tavLst>
                                    </p:anim>
                                    <p:anim calcmode="lin" valueType="num">
                                      <p:cBhvr>
                                        <p:cTn id="85" dur="500" fill="hold"/>
                                        <p:tgtEl>
                                          <p:spTgt spid="102"/>
                                        </p:tgtEl>
                                        <p:attrNameLst>
                                          <p:attrName>ppt_h</p:attrName>
                                        </p:attrNameLst>
                                      </p:cBhvr>
                                      <p:tavLst>
                                        <p:tav tm="0">
                                          <p:val>
                                            <p:fltVal val="0"/>
                                          </p:val>
                                        </p:tav>
                                        <p:tav tm="100000">
                                          <p:val>
                                            <p:strVal val="#ppt_h"/>
                                          </p:val>
                                        </p:tav>
                                      </p:tavLst>
                                    </p:anim>
                                    <p:animEffect transition="in" filter="fade">
                                      <p:cBhvr>
                                        <p:cTn id="86" dur="500"/>
                                        <p:tgtEl>
                                          <p:spTgt spid="102"/>
                                        </p:tgtEl>
                                      </p:cBhvr>
                                    </p:animEffect>
                                  </p:childTnLst>
                                </p:cTn>
                              </p:par>
                              <p:par>
                                <p:cTn id="87" presetID="53" presetClass="entr" presetSubtype="0" fill="hold" grpId="0" nodeType="withEffect">
                                  <p:stCondLst>
                                    <p:cond delay="0"/>
                                  </p:stCondLst>
                                  <p:childTnLst>
                                    <p:set>
                                      <p:cBhvr>
                                        <p:cTn id="88" dur="1" fill="hold">
                                          <p:stCondLst>
                                            <p:cond delay="0"/>
                                          </p:stCondLst>
                                        </p:cTn>
                                        <p:tgtEl>
                                          <p:spTgt spid="103"/>
                                        </p:tgtEl>
                                        <p:attrNameLst>
                                          <p:attrName>style.visibility</p:attrName>
                                        </p:attrNameLst>
                                      </p:cBhvr>
                                      <p:to>
                                        <p:strVal val="visible"/>
                                      </p:to>
                                    </p:set>
                                    <p:anim calcmode="lin" valueType="num">
                                      <p:cBhvr>
                                        <p:cTn id="89" dur="500" fill="hold"/>
                                        <p:tgtEl>
                                          <p:spTgt spid="103"/>
                                        </p:tgtEl>
                                        <p:attrNameLst>
                                          <p:attrName>ppt_w</p:attrName>
                                        </p:attrNameLst>
                                      </p:cBhvr>
                                      <p:tavLst>
                                        <p:tav tm="0">
                                          <p:val>
                                            <p:fltVal val="0"/>
                                          </p:val>
                                        </p:tav>
                                        <p:tav tm="100000">
                                          <p:val>
                                            <p:strVal val="#ppt_w"/>
                                          </p:val>
                                        </p:tav>
                                      </p:tavLst>
                                    </p:anim>
                                    <p:anim calcmode="lin" valueType="num">
                                      <p:cBhvr>
                                        <p:cTn id="90" dur="500" fill="hold"/>
                                        <p:tgtEl>
                                          <p:spTgt spid="103"/>
                                        </p:tgtEl>
                                        <p:attrNameLst>
                                          <p:attrName>ppt_h</p:attrName>
                                        </p:attrNameLst>
                                      </p:cBhvr>
                                      <p:tavLst>
                                        <p:tav tm="0">
                                          <p:val>
                                            <p:fltVal val="0"/>
                                          </p:val>
                                        </p:tav>
                                        <p:tav tm="100000">
                                          <p:val>
                                            <p:strVal val="#ppt_h"/>
                                          </p:val>
                                        </p:tav>
                                      </p:tavLst>
                                    </p:anim>
                                    <p:animEffect transition="in" filter="fade">
                                      <p:cBhvr>
                                        <p:cTn id="91" dur="500"/>
                                        <p:tgtEl>
                                          <p:spTgt spid="103"/>
                                        </p:tgtEl>
                                      </p:cBhvr>
                                    </p:animEffect>
                                  </p:childTnLst>
                                </p:cTn>
                              </p:par>
                              <p:par>
                                <p:cTn id="92" presetID="53" presetClass="entr" presetSubtype="0" fill="hold" grpId="0" nodeType="withEffect">
                                  <p:stCondLst>
                                    <p:cond delay="0"/>
                                  </p:stCondLst>
                                  <p:childTnLst>
                                    <p:set>
                                      <p:cBhvr>
                                        <p:cTn id="93" dur="1" fill="hold">
                                          <p:stCondLst>
                                            <p:cond delay="0"/>
                                          </p:stCondLst>
                                        </p:cTn>
                                        <p:tgtEl>
                                          <p:spTgt spid="104"/>
                                        </p:tgtEl>
                                        <p:attrNameLst>
                                          <p:attrName>style.visibility</p:attrName>
                                        </p:attrNameLst>
                                      </p:cBhvr>
                                      <p:to>
                                        <p:strVal val="visible"/>
                                      </p:to>
                                    </p:set>
                                    <p:anim calcmode="lin" valueType="num">
                                      <p:cBhvr>
                                        <p:cTn id="94" dur="500" fill="hold"/>
                                        <p:tgtEl>
                                          <p:spTgt spid="104"/>
                                        </p:tgtEl>
                                        <p:attrNameLst>
                                          <p:attrName>ppt_w</p:attrName>
                                        </p:attrNameLst>
                                      </p:cBhvr>
                                      <p:tavLst>
                                        <p:tav tm="0">
                                          <p:val>
                                            <p:fltVal val="0"/>
                                          </p:val>
                                        </p:tav>
                                        <p:tav tm="100000">
                                          <p:val>
                                            <p:strVal val="#ppt_w"/>
                                          </p:val>
                                        </p:tav>
                                      </p:tavLst>
                                    </p:anim>
                                    <p:anim calcmode="lin" valueType="num">
                                      <p:cBhvr>
                                        <p:cTn id="95" dur="500" fill="hold"/>
                                        <p:tgtEl>
                                          <p:spTgt spid="104"/>
                                        </p:tgtEl>
                                        <p:attrNameLst>
                                          <p:attrName>ppt_h</p:attrName>
                                        </p:attrNameLst>
                                      </p:cBhvr>
                                      <p:tavLst>
                                        <p:tav tm="0">
                                          <p:val>
                                            <p:fltVal val="0"/>
                                          </p:val>
                                        </p:tav>
                                        <p:tav tm="100000">
                                          <p:val>
                                            <p:strVal val="#ppt_h"/>
                                          </p:val>
                                        </p:tav>
                                      </p:tavLst>
                                    </p:anim>
                                    <p:animEffect transition="in" filter="fade">
                                      <p:cBhvr>
                                        <p:cTn id="96" dur="500"/>
                                        <p:tgtEl>
                                          <p:spTgt spid="104"/>
                                        </p:tgtEl>
                                      </p:cBhvr>
                                    </p:animEffect>
                                  </p:childTnLst>
                                </p:cTn>
                              </p:par>
                              <p:par>
                                <p:cTn id="97" presetID="53" presetClass="entr" presetSubtype="0" fill="hold" grpId="0" nodeType="withEffect">
                                  <p:stCondLst>
                                    <p:cond delay="0"/>
                                  </p:stCondLst>
                                  <p:childTnLst>
                                    <p:set>
                                      <p:cBhvr>
                                        <p:cTn id="98" dur="1" fill="hold">
                                          <p:stCondLst>
                                            <p:cond delay="0"/>
                                          </p:stCondLst>
                                        </p:cTn>
                                        <p:tgtEl>
                                          <p:spTgt spid="105"/>
                                        </p:tgtEl>
                                        <p:attrNameLst>
                                          <p:attrName>style.visibility</p:attrName>
                                        </p:attrNameLst>
                                      </p:cBhvr>
                                      <p:to>
                                        <p:strVal val="visible"/>
                                      </p:to>
                                    </p:set>
                                    <p:anim calcmode="lin" valueType="num">
                                      <p:cBhvr>
                                        <p:cTn id="99" dur="500" fill="hold"/>
                                        <p:tgtEl>
                                          <p:spTgt spid="105"/>
                                        </p:tgtEl>
                                        <p:attrNameLst>
                                          <p:attrName>ppt_w</p:attrName>
                                        </p:attrNameLst>
                                      </p:cBhvr>
                                      <p:tavLst>
                                        <p:tav tm="0">
                                          <p:val>
                                            <p:fltVal val="0"/>
                                          </p:val>
                                        </p:tav>
                                        <p:tav tm="100000">
                                          <p:val>
                                            <p:strVal val="#ppt_w"/>
                                          </p:val>
                                        </p:tav>
                                      </p:tavLst>
                                    </p:anim>
                                    <p:anim calcmode="lin" valueType="num">
                                      <p:cBhvr>
                                        <p:cTn id="100" dur="500" fill="hold"/>
                                        <p:tgtEl>
                                          <p:spTgt spid="105"/>
                                        </p:tgtEl>
                                        <p:attrNameLst>
                                          <p:attrName>ppt_h</p:attrName>
                                        </p:attrNameLst>
                                      </p:cBhvr>
                                      <p:tavLst>
                                        <p:tav tm="0">
                                          <p:val>
                                            <p:fltVal val="0"/>
                                          </p:val>
                                        </p:tav>
                                        <p:tav tm="100000">
                                          <p:val>
                                            <p:strVal val="#ppt_h"/>
                                          </p:val>
                                        </p:tav>
                                      </p:tavLst>
                                    </p:anim>
                                    <p:animEffect transition="in" filter="fade">
                                      <p:cBhvr>
                                        <p:cTn id="101" dur="500"/>
                                        <p:tgtEl>
                                          <p:spTgt spid="105"/>
                                        </p:tgtEl>
                                      </p:cBhvr>
                                    </p:animEffect>
                                  </p:childTnLst>
                                </p:cTn>
                              </p:par>
                              <p:par>
                                <p:cTn id="102" presetID="53" presetClass="entr" presetSubtype="0" fill="hold" grpId="0" nodeType="withEffect">
                                  <p:stCondLst>
                                    <p:cond delay="0"/>
                                  </p:stCondLst>
                                  <p:childTnLst>
                                    <p:set>
                                      <p:cBhvr>
                                        <p:cTn id="103" dur="1" fill="hold">
                                          <p:stCondLst>
                                            <p:cond delay="0"/>
                                          </p:stCondLst>
                                        </p:cTn>
                                        <p:tgtEl>
                                          <p:spTgt spid="106"/>
                                        </p:tgtEl>
                                        <p:attrNameLst>
                                          <p:attrName>style.visibility</p:attrName>
                                        </p:attrNameLst>
                                      </p:cBhvr>
                                      <p:to>
                                        <p:strVal val="visible"/>
                                      </p:to>
                                    </p:set>
                                    <p:anim calcmode="lin" valueType="num">
                                      <p:cBhvr>
                                        <p:cTn id="104" dur="500" fill="hold"/>
                                        <p:tgtEl>
                                          <p:spTgt spid="106"/>
                                        </p:tgtEl>
                                        <p:attrNameLst>
                                          <p:attrName>ppt_w</p:attrName>
                                        </p:attrNameLst>
                                      </p:cBhvr>
                                      <p:tavLst>
                                        <p:tav tm="0">
                                          <p:val>
                                            <p:fltVal val="0"/>
                                          </p:val>
                                        </p:tav>
                                        <p:tav tm="100000">
                                          <p:val>
                                            <p:strVal val="#ppt_w"/>
                                          </p:val>
                                        </p:tav>
                                      </p:tavLst>
                                    </p:anim>
                                    <p:anim calcmode="lin" valueType="num">
                                      <p:cBhvr>
                                        <p:cTn id="105" dur="500" fill="hold"/>
                                        <p:tgtEl>
                                          <p:spTgt spid="106"/>
                                        </p:tgtEl>
                                        <p:attrNameLst>
                                          <p:attrName>ppt_h</p:attrName>
                                        </p:attrNameLst>
                                      </p:cBhvr>
                                      <p:tavLst>
                                        <p:tav tm="0">
                                          <p:val>
                                            <p:fltVal val="0"/>
                                          </p:val>
                                        </p:tav>
                                        <p:tav tm="100000">
                                          <p:val>
                                            <p:strVal val="#ppt_h"/>
                                          </p:val>
                                        </p:tav>
                                      </p:tavLst>
                                    </p:anim>
                                    <p:animEffect transition="in" filter="fade">
                                      <p:cBhvr>
                                        <p:cTn id="106" dur="500"/>
                                        <p:tgtEl>
                                          <p:spTgt spid="106"/>
                                        </p:tgtEl>
                                      </p:cBhvr>
                                    </p:animEffect>
                                  </p:childTnLst>
                                </p:cTn>
                              </p:par>
                              <p:par>
                                <p:cTn id="107" presetID="53" presetClass="entr" presetSubtype="0" fill="hold" grpId="0" nodeType="withEffect">
                                  <p:stCondLst>
                                    <p:cond delay="0"/>
                                  </p:stCondLst>
                                  <p:childTnLst>
                                    <p:set>
                                      <p:cBhvr>
                                        <p:cTn id="108" dur="1" fill="hold">
                                          <p:stCondLst>
                                            <p:cond delay="0"/>
                                          </p:stCondLst>
                                        </p:cTn>
                                        <p:tgtEl>
                                          <p:spTgt spid="107"/>
                                        </p:tgtEl>
                                        <p:attrNameLst>
                                          <p:attrName>style.visibility</p:attrName>
                                        </p:attrNameLst>
                                      </p:cBhvr>
                                      <p:to>
                                        <p:strVal val="visible"/>
                                      </p:to>
                                    </p:set>
                                    <p:anim calcmode="lin" valueType="num">
                                      <p:cBhvr>
                                        <p:cTn id="109" dur="500" fill="hold"/>
                                        <p:tgtEl>
                                          <p:spTgt spid="107"/>
                                        </p:tgtEl>
                                        <p:attrNameLst>
                                          <p:attrName>ppt_w</p:attrName>
                                        </p:attrNameLst>
                                      </p:cBhvr>
                                      <p:tavLst>
                                        <p:tav tm="0">
                                          <p:val>
                                            <p:fltVal val="0"/>
                                          </p:val>
                                        </p:tav>
                                        <p:tav tm="100000">
                                          <p:val>
                                            <p:strVal val="#ppt_w"/>
                                          </p:val>
                                        </p:tav>
                                      </p:tavLst>
                                    </p:anim>
                                    <p:anim calcmode="lin" valueType="num">
                                      <p:cBhvr>
                                        <p:cTn id="110" dur="500" fill="hold"/>
                                        <p:tgtEl>
                                          <p:spTgt spid="107"/>
                                        </p:tgtEl>
                                        <p:attrNameLst>
                                          <p:attrName>ppt_h</p:attrName>
                                        </p:attrNameLst>
                                      </p:cBhvr>
                                      <p:tavLst>
                                        <p:tav tm="0">
                                          <p:val>
                                            <p:fltVal val="0"/>
                                          </p:val>
                                        </p:tav>
                                        <p:tav tm="100000">
                                          <p:val>
                                            <p:strVal val="#ppt_h"/>
                                          </p:val>
                                        </p:tav>
                                      </p:tavLst>
                                    </p:anim>
                                    <p:animEffect transition="in" filter="fade">
                                      <p:cBhvr>
                                        <p:cTn id="111" dur="500"/>
                                        <p:tgtEl>
                                          <p:spTgt spid="107"/>
                                        </p:tgtEl>
                                      </p:cBhvr>
                                    </p:animEffect>
                                  </p:childTnLst>
                                </p:cTn>
                              </p:par>
                              <p:par>
                                <p:cTn id="112" presetID="53" presetClass="entr" presetSubtype="0" fill="hold" grpId="0" nodeType="withEffect">
                                  <p:stCondLst>
                                    <p:cond delay="0"/>
                                  </p:stCondLst>
                                  <p:childTnLst>
                                    <p:set>
                                      <p:cBhvr>
                                        <p:cTn id="113" dur="1" fill="hold">
                                          <p:stCondLst>
                                            <p:cond delay="0"/>
                                          </p:stCondLst>
                                        </p:cTn>
                                        <p:tgtEl>
                                          <p:spTgt spid="108"/>
                                        </p:tgtEl>
                                        <p:attrNameLst>
                                          <p:attrName>style.visibility</p:attrName>
                                        </p:attrNameLst>
                                      </p:cBhvr>
                                      <p:to>
                                        <p:strVal val="visible"/>
                                      </p:to>
                                    </p:set>
                                    <p:anim calcmode="lin" valueType="num">
                                      <p:cBhvr>
                                        <p:cTn id="114" dur="500" fill="hold"/>
                                        <p:tgtEl>
                                          <p:spTgt spid="108"/>
                                        </p:tgtEl>
                                        <p:attrNameLst>
                                          <p:attrName>ppt_w</p:attrName>
                                        </p:attrNameLst>
                                      </p:cBhvr>
                                      <p:tavLst>
                                        <p:tav tm="0">
                                          <p:val>
                                            <p:fltVal val="0"/>
                                          </p:val>
                                        </p:tav>
                                        <p:tav tm="100000">
                                          <p:val>
                                            <p:strVal val="#ppt_w"/>
                                          </p:val>
                                        </p:tav>
                                      </p:tavLst>
                                    </p:anim>
                                    <p:anim calcmode="lin" valueType="num">
                                      <p:cBhvr>
                                        <p:cTn id="115" dur="500" fill="hold"/>
                                        <p:tgtEl>
                                          <p:spTgt spid="108"/>
                                        </p:tgtEl>
                                        <p:attrNameLst>
                                          <p:attrName>ppt_h</p:attrName>
                                        </p:attrNameLst>
                                      </p:cBhvr>
                                      <p:tavLst>
                                        <p:tav tm="0">
                                          <p:val>
                                            <p:fltVal val="0"/>
                                          </p:val>
                                        </p:tav>
                                        <p:tav tm="100000">
                                          <p:val>
                                            <p:strVal val="#ppt_h"/>
                                          </p:val>
                                        </p:tav>
                                      </p:tavLst>
                                    </p:anim>
                                    <p:animEffect transition="in" filter="fade">
                                      <p:cBhvr>
                                        <p:cTn id="116" dur="500"/>
                                        <p:tgtEl>
                                          <p:spTgt spid="108"/>
                                        </p:tgtEl>
                                      </p:cBhvr>
                                    </p:animEffect>
                                  </p:childTnLst>
                                </p:cTn>
                              </p:par>
                              <p:par>
                                <p:cTn id="117" presetID="53" presetClass="entr" presetSubtype="0" fill="hold" grpId="0" nodeType="withEffect">
                                  <p:stCondLst>
                                    <p:cond delay="0"/>
                                  </p:stCondLst>
                                  <p:childTnLst>
                                    <p:set>
                                      <p:cBhvr>
                                        <p:cTn id="118" dur="1" fill="hold">
                                          <p:stCondLst>
                                            <p:cond delay="0"/>
                                          </p:stCondLst>
                                        </p:cTn>
                                        <p:tgtEl>
                                          <p:spTgt spid="109"/>
                                        </p:tgtEl>
                                        <p:attrNameLst>
                                          <p:attrName>style.visibility</p:attrName>
                                        </p:attrNameLst>
                                      </p:cBhvr>
                                      <p:to>
                                        <p:strVal val="visible"/>
                                      </p:to>
                                    </p:set>
                                    <p:anim calcmode="lin" valueType="num">
                                      <p:cBhvr>
                                        <p:cTn id="119" dur="500" fill="hold"/>
                                        <p:tgtEl>
                                          <p:spTgt spid="109"/>
                                        </p:tgtEl>
                                        <p:attrNameLst>
                                          <p:attrName>ppt_w</p:attrName>
                                        </p:attrNameLst>
                                      </p:cBhvr>
                                      <p:tavLst>
                                        <p:tav tm="0">
                                          <p:val>
                                            <p:fltVal val="0"/>
                                          </p:val>
                                        </p:tav>
                                        <p:tav tm="100000">
                                          <p:val>
                                            <p:strVal val="#ppt_w"/>
                                          </p:val>
                                        </p:tav>
                                      </p:tavLst>
                                    </p:anim>
                                    <p:anim calcmode="lin" valueType="num">
                                      <p:cBhvr>
                                        <p:cTn id="120" dur="500" fill="hold"/>
                                        <p:tgtEl>
                                          <p:spTgt spid="109"/>
                                        </p:tgtEl>
                                        <p:attrNameLst>
                                          <p:attrName>ppt_h</p:attrName>
                                        </p:attrNameLst>
                                      </p:cBhvr>
                                      <p:tavLst>
                                        <p:tav tm="0">
                                          <p:val>
                                            <p:fltVal val="0"/>
                                          </p:val>
                                        </p:tav>
                                        <p:tav tm="100000">
                                          <p:val>
                                            <p:strVal val="#ppt_h"/>
                                          </p:val>
                                        </p:tav>
                                      </p:tavLst>
                                    </p:anim>
                                    <p:animEffect transition="in" filter="fade">
                                      <p:cBhvr>
                                        <p:cTn id="121" dur="500"/>
                                        <p:tgtEl>
                                          <p:spTgt spid="109"/>
                                        </p:tgtEl>
                                      </p:cBhvr>
                                    </p:animEffect>
                                  </p:childTnLst>
                                </p:cTn>
                              </p:par>
                              <p:par>
                                <p:cTn id="122" presetID="53" presetClass="entr" presetSubtype="0" fill="hold" grpId="0" nodeType="withEffect">
                                  <p:stCondLst>
                                    <p:cond delay="0"/>
                                  </p:stCondLst>
                                  <p:childTnLst>
                                    <p:set>
                                      <p:cBhvr>
                                        <p:cTn id="123" dur="1" fill="hold">
                                          <p:stCondLst>
                                            <p:cond delay="0"/>
                                          </p:stCondLst>
                                        </p:cTn>
                                        <p:tgtEl>
                                          <p:spTgt spid="29"/>
                                        </p:tgtEl>
                                        <p:attrNameLst>
                                          <p:attrName>style.visibility</p:attrName>
                                        </p:attrNameLst>
                                      </p:cBhvr>
                                      <p:to>
                                        <p:strVal val="visible"/>
                                      </p:to>
                                    </p:set>
                                    <p:anim calcmode="lin" valueType="num">
                                      <p:cBhvr>
                                        <p:cTn id="124" dur="500" fill="hold"/>
                                        <p:tgtEl>
                                          <p:spTgt spid="29"/>
                                        </p:tgtEl>
                                        <p:attrNameLst>
                                          <p:attrName>ppt_w</p:attrName>
                                        </p:attrNameLst>
                                      </p:cBhvr>
                                      <p:tavLst>
                                        <p:tav tm="0">
                                          <p:val>
                                            <p:fltVal val="0"/>
                                          </p:val>
                                        </p:tav>
                                        <p:tav tm="100000">
                                          <p:val>
                                            <p:strVal val="#ppt_w"/>
                                          </p:val>
                                        </p:tav>
                                      </p:tavLst>
                                    </p:anim>
                                    <p:anim calcmode="lin" valueType="num">
                                      <p:cBhvr>
                                        <p:cTn id="125" dur="500" fill="hold"/>
                                        <p:tgtEl>
                                          <p:spTgt spid="29"/>
                                        </p:tgtEl>
                                        <p:attrNameLst>
                                          <p:attrName>ppt_h</p:attrName>
                                        </p:attrNameLst>
                                      </p:cBhvr>
                                      <p:tavLst>
                                        <p:tav tm="0">
                                          <p:val>
                                            <p:fltVal val="0"/>
                                          </p:val>
                                        </p:tav>
                                        <p:tav tm="100000">
                                          <p:val>
                                            <p:strVal val="#ppt_h"/>
                                          </p:val>
                                        </p:tav>
                                      </p:tavLst>
                                    </p:anim>
                                    <p:animEffect transition="in" filter="fade">
                                      <p:cBhvr>
                                        <p:cTn id="126" dur="500"/>
                                        <p:tgtEl>
                                          <p:spTgt spid="29"/>
                                        </p:tgtEl>
                                      </p:cBhvr>
                                    </p:animEffect>
                                  </p:childTnLst>
                                </p:cTn>
                              </p:par>
                              <p:par>
                                <p:cTn id="127" presetID="53" presetClass="entr" presetSubtype="0" fill="hold" grpId="0" nodeType="withEffect">
                                  <p:stCondLst>
                                    <p:cond delay="0"/>
                                  </p:stCondLst>
                                  <p:childTnLst>
                                    <p:set>
                                      <p:cBhvr>
                                        <p:cTn id="128" dur="1" fill="hold">
                                          <p:stCondLst>
                                            <p:cond delay="0"/>
                                          </p:stCondLst>
                                        </p:cTn>
                                        <p:tgtEl>
                                          <p:spTgt spid="30"/>
                                        </p:tgtEl>
                                        <p:attrNameLst>
                                          <p:attrName>style.visibility</p:attrName>
                                        </p:attrNameLst>
                                      </p:cBhvr>
                                      <p:to>
                                        <p:strVal val="visible"/>
                                      </p:to>
                                    </p:set>
                                    <p:anim calcmode="lin" valueType="num">
                                      <p:cBhvr>
                                        <p:cTn id="129" dur="500" fill="hold"/>
                                        <p:tgtEl>
                                          <p:spTgt spid="30"/>
                                        </p:tgtEl>
                                        <p:attrNameLst>
                                          <p:attrName>ppt_w</p:attrName>
                                        </p:attrNameLst>
                                      </p:cBhvr>
                                      <p:tavLst>
                                        <p:tav tm="0">
                                          <p:val>
                                            <p:fltVal val="0"/>
                                          </p:val>
                                        </p:tav>
                                        <p:tav tm="100000">
                                          <p:val>
                                            <p:strVal val="#ppt_w"/>
                                          </p:val>
                                        </p:tav>
                                      </p:tavLst>
                                    </p:anim>
                                    <p:anim calcmode="lin" valueType="num">
                                      <p:cBhvr>
                                        <p:cTn id="130" dur="500" fill="hold"/>
                                        <p:tgtEl>
                                          <p:spTgt spid="30"/>
                                        </p:tgtEl>
                                        <p:attrNameLst>
                                          <p:attrName>ppt_h</p:attrName>
                                        </p:attrNameLst>
                                      </p:cBhvr>
                                      <p:tavLst>
                                        <p:tav tm="0">
                                          <p:val>
                                            <p:fltVal val="0"/>
                                          </p:val>
                                        </p:tav>
                                        <p:tav tm="100000">
                                          <p:val>
                                            <p:strVal val="#ppt_h"/>
                                          </p:val>
                                        </p:tav>
                                      </p:tavLst>
                                    </p:anim>
                                    <p:animEffect transition="in" filter="fade">
                                      <p:cBhvr>
                                        <p:cTn id="131" dur="500"/>
                                        <p:tgtEl>
                                          <p:spTgt spid="30"/>
                                        </p:tgtEl>
                                      </p:cBhvr>
                                    </p:animEffect>
                                  </p:childTnLst>
                                </p:cTn>
                              </p:par>
                              <p:par>
                                <p:cTn id="132" presetID="53" presetClass="entr" presetSubtype="0" fill="hold" grpId="0" nodeType="withEffect">
                                  <p:stCondLst>
                                    <p:cond delay="0"/>
                                  </p:stCondLst>
                                  <p:childTnLst>
                                    <p:set>
                                      <p:cBhvr>
                                        <p:cTn id="133" dur="1" fill="hold">
                                          <p:stCondLst>
                                            <p:cond delay="0"/>
                                          </p:stCondLst>
                                        </p:cTn>
                                        <p:tgtEl>
                                          <p:spTgt spid="31"/>
                                        </p:tgtEl>
                                        <p:attrNameLst>
                                          <p:attrName>style.visibility</p:attrName>
                                        </p:attrNameLst>
                                      </p:cBhvr>
                                      <p:to>
                                        <p:strVal val="visible"/>
                                      </p:to>
                                    </p:set>
                                    <p:anim calcmode="lin" valueType="num">
                                      <p:cBhvr>
                                        <p:cTn id="134" dur="500" fill="hold"/>
                                        <p:tgtEl>
                                          <p:spTgt spid="31"/>
                                        </p:tgtEl>
                                        <p:attrNameLst>
                                          <p:attrName>ppt_w</p:attrName>
                                        </p:attrNameLst>
                                      </p:cBhvr>
                                      <p:tavLst>
                                        <p:tav tm="0">
                                          <p:val>
                                            <p:fltVal val="0"/>
                                          </p:val>
                                        </p:tav>
                                        <p:tav tm="100000">
                                          <p:val>
                                            <p:strVal val="#ppt_w"/>
                                          </p:val>
                                        </p:tav>
                                      </p:tavLst>
                                    </p:anim>
                                    <p:anim calcmode="lin" valueType="num">
                                      <p:cBhvr>
                                        <p:cTn id="135" dur="500" fill="hold"/>
                                        <p:tgtEl>
                                          <p:spTgt spid="31"/>
                                        </p:tgtEl>
                                        <p:attrNameLst>
                                          <p:attrName>ppt_h</p:attrName>
                                        </p:attrNameLst>
                                      </p:cBhvr>
                                      <p:tavLst>
                                        <p:tav tm="0">
                                          <p:val>
                                            <p:fltVal val="0"/>
                                          </p:val>
                                        </p:tav>
                                        <p:tav tm="100000">
                                          <p:val>
                                            <p:strVal val="#ppt_h"/>
                                          </p:val>
                                        </p:tav>
                                      </p:tavLst>
                                    </p:anim>
                                    <p:animEffect transition="in" filter="fade">
                                      <p:cBhvr>
                                        <p:cTn id="136" dur="500"/>
                                        <p:tgtEl>
                                          <p:spTgt spid="31"/>
                                        </p:tgtEl>
                                      </p:cBhvr>
                                    </p:animEffect>
                                  </p:childTnLst>
                                </p:cTn>
                              </p:par>
                              <p:par>
                                <p:cTn id="137" presetID="53" presetClass="entr" presetSubtype="0" fill="hold" grpId="0" nodeType="withEffect">
                                  <p:stCondLst>
                                    <p:cond delay="0"/>
                                  </p:stCondLst>
                                  <p:childTnLst>
                                    <p:set>
                                      <p:cBhvr>
                                        <p:cTn id="138" dur="1" fill="hold">
                                          <p:stCondLst>
                                            <p:cond delay="0"/>
                                          </p:stCondLst>
                                        </p:cTn>
                                        <p:tgtEl>
                                          <p:spTgt spid="32"/>
                                        </p:tgtEl>
                                        <p:attrNameLst>
                                          <p:attrName>style.visibility</p:attrName>
                                        </p:attrNameLst>
                                      </p:cBhvr>
                                      <p:to>
                                        <p:strVal val="visible"/>
                                      </p:to>
                                    </p:set>
                                    <p:anim calcmode="lin" valueType="num">
                                      <p:cBhvr>
                                        <p:cTn id="139" dur="500" fill="hold"/>
                                        <p:tgtEl>
                                          <p:spTgt spid="32"/>
                                        </p:tgtEl>
                                        <p:attrNameLst>
                                          <p:attrName>ppt_w</p:attrName>
                                        </p:attrNameLst>
                                      </p:cBhvr>
                                      <p:tavLst>
                                        <p:tav tm="0">
                                          <p:val>
                                            <p:fltVal val="0"/>
                                          </p:val>
                                        </p:tav>
                                        <p:tav tm="100000">
                                          <p:val>
                                            <p:strVal val="#ppt_w"/>
                                          </p:val>
                                        </p:tav>
                                      </p:tavLst>
                                    </p:anim>
                                    <p:anim calcmode="lin" valueType="num">
                                      <p:cBhvr>
                                        <p:cTn id="140" dur="500" fill="hold"/>
                                        <p:tgtEl>
                                          <p:spTgt spid="32"/>
                                        </p:tgtEl>
                                        <p:attrNameLst>
                                          <p:attrName>ppt_h</p:attrName>
                                        </p:attrNameLst>
                                      </p:cBhvr>
                                      <p:tavLst>
                                        <p:tav tm="0">
                                          <p:val>
                                            <p:fltVal val="0"/>
                                          </p:val>
                                        </p:tav>
                                        <p:tav tm="100000">
                                          <p:val>
                                            <p:strVal val="#ppt_h"/>
                                          </p:val>
                                        </p:tav>
                                      </p:tavLst>
                                    </p:anim>
                                    <p:animEffect transition="in" filter="fade">
                                      <p:cBhvr>
                                        <p:cTn id="141" dur="500"/>
                                        <p:tgtEl>
                                          <p:spTgt spid="32"/>
                                        </p:tgtEl>
                                      </p:cBhvr>
                                    </p:animEffect>
                                  </p:childTnLst>
                                </p:cTn>
                              </p:par>
                              <p:par>
                                <p:cTn id="142" presetID="53" presetClass="entr" presetSubtype="0" fill="hold" grpId="0" nodeType="withEffect">
                                  <p:stCondLst>
                                    <p:cond delay="0"/>
                                  </p:stCondLst>
                                  <p:childTnLst>
                                    <p:set>
                                      <p:cBhvr>
                                        <p:cTn id="143" dur="1" fill="hold">
                                          <p:stCondLst>
                                            <p:cond delay="0"/>
                                          </p:stCondLst>
                                        </p:cTn>
                                        <p:tgtEl>
                                          <p:spTgt spid="33"/>
                                        </p:tgtEl>
                                        <p:attrNameLst>
                                          <p:attrName>style.visibility</p:attrName>
                                        </p:attrNameLst>
                                      </p:cBhvr>
                                      <p:to>
                                        <p:strVal val="visible"/>
                                      </p:to>
                                    </p:set>
                                    <p:anim calcmode="lin" valueType="num">
                                      <p:cBhvr>
                                        <p:cTn id="144" dur="500" fill="hold"/>
                                        <p:tgtEl>
                                          <p:spTgt spid="33"/>
                                        </p:tgtEl>
                                        <p:attrNameLst>
                                          <p:attrName>ppt_w</p:attrName>
                                        </p:attrNameLst>
                                      </p:cBhvr>
                                      <p:tavLst>
                                        <p:tav tm="0">
                                          <p:val>
                                            <p:fltVal val="0"/>
                                          </p:val>
                                        </p:tav>
                                        <p:tav tm="100000">
                                          <p:val>
                                            <p:strVal val="#ppt_w"/>
                                          </p:val>
                                        </p:tav>
                                      </p:tavLst>
                                    </p:anim>
                                    <p:anim calcmode="lin" valueType="num">
                                      <p:cBhvr>
                                        <p:cTn id="145" dur="500" fill="hold"/>
                                        <p:tgtEl>
                                          <p:spTgt spid="33"/>
                                        </p:tgtEl>
                                        <p:attrNameLst>
                                          <p:attrName>ppt_h</p:attrName>
                                        </p:attrNameLst>
                                      </p:cBhvr>
                                      <p:tavLst>
                                        <p:tav tm="0">
                                          <p:val>
                                            <p:fltVal val="0"/>
                                          </p:val>
                                        </p:tav>
                                        <p:tav tm="100000">
                                          <p:val>
                                            <p:strVal val="#ppt_h"/>
                                          </p:val>
                                        </p:tav>
                                      </p:tavLst>
                                    </p:anim>
                                    <p:animEffect transition="in" filter="fade">
                                      <p:cBhvr>
                                        <p:cTn id="146" dur="500"/>
                                        <p:tgtEl>
                                          <p:spTgt spid="33"/>
                                        </p:tgtEl>
                                      </p:cBhvr>
                                    </p:animEffect>
                                  </p:childTnLst>
                                </p:cTn>
                              </p:par>
                            </p:childTnLst>
                          </p:cTn>
                        </p:par>
                        <p:par>
                          <p:cTn id="147" fill="hold">
                            <p:stCondLst>
                              <p:cond delay="1500"/>
                            </p:stCondLst>
                            <p:childTnLst>
                              <p:par>
                                <p:cTn id="148" presetID="53" presetClass="entr" presetSubtype="0" fill="hold" grpId="0" nodeType="afterEffect">
                                  <p:stCondLst>
                                    <p:cond delay="0"/>
                                  </p:stCondLst>
                                  <p:childTnLst>
                                    <p:set>
                                      <p:cBhvr>
                                        <p:cTn id="149" dur="1" fill="hold">
                                          <p:stCondLst>
                                            <p:cond delay="0"/>
                                          </p:stCondLst>
                                        </p:cTn>
                                        <p:tgtEl>
                                          <p:spTgt spid="34"/>
                                        </p:tgtEl>
                                        <p:attrNameLst>
                                          <p:attrName>style.visibility</p:attrName>
                                        </p:attrNameLst>
                                      </p:cBhvr>
                                      <p:to>
                                        <p:strVal val="visible"/>
                                      </p:to>
                                    </p:set>
                                    <p:anim calcmode="lin" valueType="num">
                                      <p:cBhvr>
                                        <p:cTn id="150" dur="500" fill="hold"/>
                                        <p:tgtEl>
                                          <p:spTgt spid="34"/>
                                        </p:tgtEl>
                                        <p:attrNameLst>
                                          <p:attrName>ppt_w</p:attrName>
                                        </p:attrNameLst>
                                      </p:cBhvr>
                                      <p:tavLst>
                                        <p:tav tm="0">
                                          <p:val>
                                            <p:fltVal val="0"/>
                                          </p:val>
                                        </p:tav>
                                        <p:tav tm="100000">
                                          <p:val>
                                            <p:strVal val="#ppt_w"/>
                                          </p:val>
                                        </p:tav>
                                      </p:tavLst>
                                    </p:anim>
                                    <p:anim calcmode="lin" valueType="num">
                                      <p:cBhvr>
                                        <p:cTn id="151" dur="500" fill="hold"/>
                                        <p:tgtEl>
                                          <p:spTgt spid="34"/>
                                        </p:tgtEl>
                                        <p:attrNameLst>
                                          <p:attrName>ppt_h</p:attrName>
                                        </p:attrNameLst>
                                      </p:cBhvr>
                                      <p:tavLst>
                                        <p:tav tm="0">
                                          <p:val>
                                            <p:fltVal val="0"/>
                                          </p:val>
                                        </p:tav>
                                        <p:tav tm="100000">
                                          <p:val>
                                            <p:strVal val="#ppt_h"/>
                                          </p:val>
                                        </p:tav>
                                      </p:tavLst>
                                    </p:anim>
                                    <p:animEffect transition="in" filter="fade">
                                      <p:cBhvr>
                                        <p:cTn id="152" dur="500"/>
                                        <p:tgtEl>
                                          <p:spTgt spid="34"/>
                                        </p:tgtEl>
                                      </p:cBhvr>
                                    </p:animEffect>
                                  </p:childTnLst>
                                </p:cTn>
                              </p:par>
                            </p:childTnLst>
                          </p:cTn>
                        </p:par>
                        <p:par>
                          <p:cTn id="153" fill="hold">
                            <p:stCondLst>
                              <p:cond delay="2000"/>
                            </p:stCondLst>
                            <p:childTnLst>
                              <p:par>
                                <p:cTn id="154" presetID="53" presetClass="entr" presetSubtype="0" fill="hold" grpId="0" nodeType="afterEffect">
                                  <p:stCondLst>
                                    <p:cond delay="0"/>
                                  </p:stCondLst>
                                  <p:childTnLst>
                                    <p:set>
                                      <p:cBhvr>
                                        <p:cTn id="155" dur="1" fill="hold">
                                          <p:stCondLst>
                                            <p:cond delay="0"/>
                                          </p:stCondLst>
                                        </p:cTn>
                                        <p:tgtEl>
                                          <p:spTgt spid="35"/>
                                        </p:tgtEl>
                                        <p:attrNameLst>
                                          <p:attrName>style.visibility</p:attrName>
                                        </p:attrNameLst>
                                      </p:cBhvr>
                                      <p:to>
                                        <p:strVal val="visible"/>
                                      </p:to>
                                    </p:set>
                                    <p:anim calcmode="lin" valueType="num">
                                      <p:cBhvr>
                                        <p:cTn id="156" dur="500" fill="hold"/>
                                        <p:tgtEl>
                                          <p:spTgt spid="35"/>
                                        </p:tgtEl>
                                        <p:attrNameLst>
                                          <p:attrName>ppt_w</p:attrName>
                                        </p:attrNameLst>
                                      </p:cBhvr>
                                      <p:tavLst>
                                        <p:tav tm="0">
                                          <p:val>
                                            <p:fltVal val="0"/>
                                          </p:val>
                                        </p:tav>
                                        <p:tav tm="100000">
                                          <p:val>
                                            <p:strVal val="#ppt_w"/>
                                          </p:val>
                                        </p:tav>
                                      </p:tavLst>
                                    </p:anim>
                                    <p:anim calcmode="lin" valueType="num">
                                      <p:cBhvr>
                                        <p:cTn id="157" dur="500" fill="hold"/>
                                        <p:tgtEl>
                                          <p:spTgt spid="35"/>
                                        </p:tgtEl>
                                        <p:attrNameLst>
                                          <p:attrName>ppt_h</p:attrName>
                                        </p:attrNameLst>
                                      </p:cBhvr>
                                      <p:tavLst>
                                        <p:tav tm="0">
                                          <p:val>
                                            <p:fltVal val="0"/>
                                          </p:val>
                                        </p:tav>
                                        <p:tav tm="100000">
                                          <p:val>
                                            <p:strVal val="#ppt_h"/>
                                          </p:val>
                                        </p:tav>
                                      </p:tavLst>
                                    </p:anim>
                                    <p:animEffect transition="in" filter="fade">
                                      <p:cBhvr>
                                        <p:cTn id="158" dur="500"/>
                                        <p:tgtEl>
                                          <p:spTgt spid="35"/>
                                        </p:tgtEl>
                                      </p:cBhvr>
                                    </p:animEffect>
                                  </p:childTnLst>
                                </p:cTn>
                              </p:par>
                              <p:par>
                                <p:cTn id="159" presetID="53" presetClass="entr" presetSubtype="0" fill="hold" grpId="0" nodeType="withEffect">
                                  <p:stCondLst>
                                    <p:cond delay="0"/>
                                  </p:stCondLst>
                                  <p:childTnLst>
                                    <p:set>
                                      <p:cBhvr>
                                        <p:cTn id="160" dur="1" fill="hold">
                                          <p:stCondLst>
                                            <p:cond delay="0"/>
                                          </p:stCondLst>
                                        </p:cTn>
                                        <p:tgtEl>
                                          <p:spTgt spid="36"/>
                                        </p:tgtEl>
                                        <p:attrNameLst>
                                          <p:attrName>style.visibility</p:attrName>
                                        </p:attrNameLst>
                                      </p:cBhvr>
                                      <p:to>
                                        <p:strVal val="visible"/>
                                      </p:to>
                                    </p:set>
                                    <p:anim calcmode="lin" valueType="num">
                                      <p:cBhvr>
                                        <p:cTn id="161" dur="500" fill="hold"/>
                                        <p:tgtEl>
                                          <p:spTgt spid="36"/>
                                        </p:tgtEl>
                                        <p:attrNameLst>
                                          <p:attrName>ppt_w</p:attrName>
                                        </p:attrNameLst>
                                      </p:cBhvr>
                                      <p:tavLst>
                                        <p:tav tm="0">
                                          <p:val>
                                            <p:fltVal val="0"/>
                                          </p:val>
                                        </p:tav>
                                        <p:tav tm="100000">
                                          <p:val>
                                            <p:strVal val="#ppt_w"/>
                                          </p:val>
                                        </p:tav>
                                      </p:tavLst>
                                    </p:anim>
                                    <p:anim calcmode="lin" valueType="num">
                                      <p:cBhvr>
                                        <p:cTn id="162" dur="500" fill="hold"/>
                                        <p:tgtEl>
                                          <p:spTgt spid="36"/>
                                        </p:tgtEl>
                                        <p:attrNameLst>
                                          <p:attrName>ppt_h</p:attrName>
                                        </p:attrNameLst>
                                      </p:cBhvr>
                                      <p:tavLst>
                                        <p:tav tm="0">
                                          <p:val>
                                            <p:fltVal val="0"/>
                                          </p:val>
                                        </p:tav>
                                        <p:tav tm="100000">
                                          <p:val>
                                            <p:strVal val="#ppt_h"/>
                                          </p:val>
                                        </p:tav>
                                      </p:tavLst>
                                    </p:anim>
                                    <p:animEffect transition="in" filter="fade">
                                      <p:cBhvr>
                                        <p:cTn id="163" dur="500"/>
                                        <p:tgtEl>
                                          <p:spTgt spid="36"/>
                                        </p:tgtEl>
                                      </p:cBhvr>
                                    </p:animEffect>
                                  </p:childTnLst>
                                </p:cTn>
                              </p:par>
                              <p:par>
                                <p:cTn id="164" presetID="53" presetClass="entr" presetSubtype="0" fill="hold" grpId="0" nodeType="withEffect">
                                  <p:stCondLst>
                                    <p:cond delay="0"/>
                                  </p:stCondLst>
                                  <p:childTnLst>
                                    <p:set>
                                      <p:cBhvr>
                                        <p:cTn id="165" dur="1" fill="hold">
                                          <p:stCondLst>
                                            <p:cond delay="0"/>
                                          </p:stCondLst>
                                        </p:cTn>
                                        <p:tgtEl>
                                          <p:spTgt spid="37"/>
                                        </p:tgtEl>
                                        <p:attrNameLst>
                                          <p:attrName>style.visibility</p:attrName>
                                        </p:attrNameLst>
                                      </p:cBhvr>
                                      <p:to>
                                        <p:strVal val="visible"/>
                                      </p:to>
                                    </p:set>
                                    <p:anim calcmode="lin" valueType="num">
                                      <p:cBhvr>
                                        <p:cTn id="166" dur="500" fill="hold"/>
                                        <p:tgtEl>
                                          <p:spTgt spid="37"/>
                                        </p:tgtEl>
                                        <p:attrNameLst>
                                          <p:attrName>ppt_w</p:attrName>
                                        </p:attrNameLst>
                                      </p:cBhvr>
                                      <p:tavLst>
                                        <p:tav tm="0">
                                          <p:val>
                                            <p:fltVal val="0"/>
                                          </p:val>
                                        </p:tav>
                                        <p:tav tm="100000">
                                          <p:val>
                                            <p:strVal val="#ppt_w"/>
                                          </p:val>
                                        </p:tav>
                                      </p:tavLst>
                                    </p:anim>
                                    <p:anim calcmode="lin" valueType="num">
                                      <p:cBhvr>
                                        <p:cTn id="167" dur="500" fill="hold"/>
                                        <p:tgtEl>
                                          <p:spTgt spid="37"/>
                                        </p:tgtEl>
                                        <p:attrNameLst>
                                          <p:attrName>ppt_h</p:attrName>
                                        </p:attrNameLst>
                                      </p:cBhvr>
                                      <p:tavLst>
                                        <p:tav tm="0">
                                          <p:val>
                                            <p:fltVal val="0"/>
                                          </p:val>
                                        </p:tav>
                                        <p:tav tm="100000">
                                          <p:val>
                                            <p:strVal val="#ppt_h"/>
                                          </p:val>
                                        </p:tav>
                                      </p:tavLst>
                                    </p:anim>
                                    <p:animEffect transition="in" filter="fade">
                                      <p:cBhvr>
                                        <p:cTn id="168" dur="500"/>
                                        <p:tgtEl>
                                          <p:spTgt spid="37"/>
                                        </p:tgtEl>
                                      </p:cBhvr>
                                    </p:animEffect>
                                  </p:childTnLst>
                                </p:cTn>
                              </p:par>
                              <p:par>
                                <p:cTn id="169" presetID="53" presetClass="entr" presetSubtype="0" fill="hold" grpId="0" nodeType="withEffect">
                                  <p:stCondLst>
                                    <p:cond delay="0"/>
                                  </p:stCondLst>
                                  <p:childTnLst>
                                    <p:set>
                                      <p:cBhvr>
                                        <p:cTn id="170" dur="1" fill="hold">
                                          <p:stCondLst>
                                            <p:cond delay="0"/>
                                          </p:stCondLst>
                                        </p:cTn>
                                        <p:tgtEl>
                                          <p:spTgt spid="38"/>
                                        </p:tgtEl>
                                        <p:attrNameLst>
                                          <p:attrName>style.visibility</p:attrName>
                                        </p:attrNameLst>
                                      </p:cBhvr>
                                      <p:to>
                                        <p:strVal val="visible"/>
                                      </p:to>
                                    </p:set>
                                    <p:anim calcmode="lin" valueType="num">
                                      <p:cBhvr>
                                        <p:cTn id="171" dur="500" fill="hold"/>
                                        <p:tgtEl>
                                          <p:spTgt spid="38"/>
                                        </p:tgtEl>
                                        <p:attrNameLst>
                                          <p:attrName>ppt_w</p:attrName>
                                        </p:attrNameLst>
                                      </p:cBhvr>
                                      <p:tavLst>
                                        <p:tav tm="0">
                                          <p:val>
                                            <p:fltVal val="0"/>
                                          </p:val>
                                        </p:tav>
                                        <p:tav tm="100000">
                                          <p:val>
                                            <p:strVal val="#ppt_w"/>
                                          </p:val>
                                        </p:tav>
                                      </p:tavLst>
                                    </p:anim>
                                    <p:anim calcmode="lin" valueType="num">
                                      <p:cBhvr>
                                        <p:cTn id="172" dur="500" fill="hold"/>
                                        <p:tgtEl>
                                          <p:spTgt spid="38"/>
                                        </p:tgtEl>
                                        <p:attrNameLst>
                                          <p:attrName>ppt_h</p:attrName>
                                        </p:attrNameLst>
                                      </p:cBhvr>
                                      <p:tavLst>
                                        <p:tav tm="0">
                                          <p:val>
                                            <p:fltVal val="0"/>
                                          </p:val>
                                        </p:tav>
                                        <p:tav tm="100000">
                                          <p:val>
                                            <p:strVal val="#ppt_h"/>
                                          </p:val>
                                        </p:tav>
                                      </p:tavLst>
                                    </p:anim>
                                    <p:animEffect transition="in" filter="fade">
                                      <p:cBhvr>
                                        <p:cTn id="173" dur="500"/>
                                        <p:tgtEl>
                                          <p:spTgt spid="38"/>
                                        </p:tgtEl>
                                      </p:cBhvr>
                                    </p:animEffect>
                                  </p:childTnLst>
                                </p:cTn>
                              </p:par>
                              <p:par>
                                <p:cTn id="174" presetID="53" presetClass="entr" presetSubtype="0" fill="hold" grpId="0" nodeType="withEffect">
                                  <p:stCondLst>
                                    <p:cond delay="0"/>
                                  </p:stCondLst>
                                  <p:childTnLst>
                                    <p:set>
                                      <p:cBhvr>
                                        <p:cTn id="175" dur="1" fill="hold">
                                          <p:stCondLst>
                                            <p:cond delay="0"/>
                                          </p:stCondLst>
                                        </p:cTn>
                                        <p:tgtEl>
                                          <p:spTgt spid="39"/>
                                        </p:tgtEl>
                                        <p:attrNameLst>
                                          <p:attrName>style.visibility</p:attrName>
                                        </p:attrNameLst>
                                      </p:cBhvr>
                                      <p:to>
                                        <p:strVal val="visible"/>
                                      </p:to>
                                    </p:set>
                                    <p:anim calcmode="lin" valueType="num">
                                      <p:cBhvr>
                                        <p:cTn id="176" dur="500" fill="hold"/>
                                        <p:tgtEl>
                                          <p:spTgt spid="39"/>
                                        </p:tgtEl>
                                        <p:attrNameLst>
                                          <p:attrName>ppt_w</p:attrName>
                                        </p:attrNameLst>
                                      </p:cBhvr>
                                      <p:tavLst>
                                        <p:tav tm="0">
                                          <p:val>
                                            <p:fltVal val="0"/>
                                          </p:val>
                                        </p:tav>
                                        <p:tav tm="100000">
                                          <p:val>
                                            <p:strVal val="#ppt_w"/>
                                          </p:val>
                                        </p:tav>
                                      </p:tavLst>
                                    </p:anim>
                                    <p:anim calcmode="lin" valueType="num">
                                      <p:cBhvr>
                                        <p:cTn id="177" dur="500" fill="hold"/>
                                        <p:tgtEl>
                                          <p:spTgt spid="39"/>
                                        </p:tgtEl>
                                        <p:attrNameLst>
                                          <p:attrName>ppt_h</p:attrName>
                                        </p:attrNameLst>
                                      </p:cBhvr>
                                      <p:tavLst>
                                        <p:tav tm="0">
                                          <p:val>
                                            <p:fltVal val="0"/>
                                          </p:val>
                                        </p:tav>
                                        <p:tav tm="100000">
                                          <p:val>
                                            <p:strVal val="#ppt_h"/>
                                          </p:val>
                                        </p:tav>
                                      </p:tavLst>
                                    </p:anim>
                                    <p:animEffect transition="in" filter="fade">
                                      <p:cBhvr>
                                        <p:cTn id="178" dur="500"/>
                                        <p:tgtEl>
                                          <p:spTgt spid="39"/>
                                        </p:tgtEl>
                                      </p:cBhvr>
                                    </p:animEffect>
                                  </p:childTnLst>
                                </p:cTn>
                              </p:par>
                              <p:par>
                                <p:cTn id="179" presetID="53" presetClass="entr" presetSubtype="0" fill="hold" grpId="0" nodeType="withEffect">
                                  <p:stCondLst>
                                    <p:cond delay="0"/>
                                  </p:stCondLst>
                                  <p:childTnLst>
                                    <p:set>
                                      <p:cBhvr>
                                        <p:cTn id="180" dur="1" fill="hold">
                                          <p:stCondLst>
                                            <p:cond delay="0"/>
                                          </p:stCondLst>
                                        </p:cTn>
                                        <p:tgtEl>
                                          <p:spTgt spid="40"/>
                                        </p:tgtEl>
                                        <p:attrNameLst>
                                          <p:attrName>style.visibility</p:attrName>
                                        </p:attrNameLst>
                                      </p:cBhvr>
                                      <p:to>
                                        <p:strVal val="visible"/>
                                      </p:to>
                                    </p:set>
                                    <p:anim calcmode="lin" valueType="num">
                                      <p:cBhvr>
                                        <p:cTn id="181" dur="500" fill="hold"/>
                                        <p:tgtEl>
                                          <p:spTgt spid="40"/>
                                        </p:tgtEl>
                                        <p:attrNameLst>
                                          <p:attrName>ppt_w</p:attrName>
                                        </p:attrNameLst>
                                      </p:cBhvr>
                                      <p:tavLst>
                                        <p:tav tm="0">
                                          <p:val>
                                            <p:fltVal val="0"/>
                                          </p:val>
                                        </p:tav>
                                        <p:tav tm="100000">
                                          <p:val>
                                            <p:strVal val="#ppt_w"/>
                                          </p:val>
                                        </p:tav>
                                      </p:tavLst>
                                    </p:anim>
                                    <p:anim calcmode="lin" valueType="num">
                                      <p:cBhvr>
                                        <p:cTn id="182" dur="500" fill="hold"/>
                                        <p:tgtEl>
                                          <p:spTgt spid="40"/>
                                        </p:tgtEl>
                                        <p:attrNameLst>
                                          <p:attrName>ppt_h</p:attrName>
                                        </p:attrNameLst>
                                      </p:cBhvr>
                                      <p:tavLst>
                                        <p:tav tm="0">
                                          <p:val>
                                            <p:fltVal val="0"/>
                                          </p:val>
                                        </p:tav>
                                        <p:tav tm="100000">
                                          <p:val>
                                            <p:strVal val="#ppt_h"/>
                                          </p:val>
                                        </p:tav>
                                      </p:tavLst>
                                    </p:anim>
                                    <p:animEffect transition="in" filter="fade">
                                      <p:cBhvr>
                                        <p:cTn id="183" dur="500"/>
                                        <p:tgtEl>
                                          <p:spTgt spid="40"/>
                                        </p:tgtEl>
                                      </p:cBhvr>
                                    </p:animEffect>
                                  </p:childTnLst>
                                </p:cTn>
                              </p:par>
                            </p:childTnLst>
                          </p:cTn>
                        </p:par>
                        <p:par>
                          <p:cTn id="184" fill="hold">
                            <p:stCondLst>
                              <p:cond delay="2500"/>
                            </p:stCondLst>
                            <p:childTnLst>
                              <p:par>
                                <p:cTn id="185" presetID="53" presetClass="entr" presetSubtype="0" fill="hold" grpId="0" nodeType="afterEffect">
                                  <p:stCondLst>
                                    <p:cond delay="0"/>
                                  </p:stCondLst>
                                  <p:childTnLst>
                                    <p:set>
                                      <p:cBhvr>
                                        <p:cTn id="186" dur="1" fill="hold">
                                          <p:stCondLst>
                                            <p:cond delay="0"/>
                                          </p:stCondLst>
                                        </p:cTn>
                                        <p:tgtEl>
                                          <p:spTgt spid="41"/>
                                        </p:tgtEl>
                                        <p:attrNameLst>
                                          <p:attrName>style.visibility</p:attrName>
                                        </p:attrNameLst>
                                      </p:cBhvr>
                                      <p:to>
                                        <p:strVal val="visible"/>
                                      </p:to>
                                    </p:set>
                                    <p:anim calcmode="lin" valueType="num">
                                      <p:cBhvr>
                                        <p:cTn id="187" dur="500" fill="hold"/>
                                        <p:tgtEl>
                                          <p:spTgt spid="41"/>
                                        </p:tgtEl>
                                        <p:attrNameLst>
                                          <p:attrName>ppt_w</p:attrName>
                                        </p:attrNameLst>
                                      </p:cBhvr>
                                      <p:tavLst>
                                        <p:tav tm="0">
                                          <p:val>
                                            <p:fltVal val="0"/>
                                          </p:val>
                                        </p:tav>
                                        <p:tav tm="100000">
                                          <p:val>
                                            <p:strVal val="#ppt_w"/>
                                          </p:val>
                                        </p:tav>
                                      </p:tavLst>
                                    </p:anim>
                                    <p:anim calcmode="lin" valueType="num">
                                      <p:cBhvr>
                                        <p:cTn id="188" dur="500" fill="hold"/>
                                        <p:tgtEl>
                                          <p:spTgt spid="41"/>
                                        </p:tgtEl>
                                        <p:attrNameLst>
                                          <p:attrName>ppt_h</p:attrName>
                                        </p:attrNameLst>
                                      </p:cBhvr>
                                      <p:tavLst>
                                        <p:tav tm="0">
                                          <p:val>
                                            <p:fltVal val="0"/>
                                          </p:val>
                                        </p:tav>
                                        <p:tav tm="100000">
                                          <p:val>
                                            <p:strVal val="#ppt_h"/>
                                          </p:val>
                                        </p:tav>
                                      </p:tavLst>
                                    </p:anim>
                                    <p:animEffect transition="in" filter="fade">
                                      <p:cBhvr>
                                        <p:cTn id="189" dur="500"/>
                                        <p:tgtEl>
                                          <p:spTgt spid="41"/>
                                        </p:tgtEl>
                                      </p:cBhvr>
                                    </p:animEffect>
                                  </p:childTnLst>
                                </p:cTn>
                              </p:par>
                            </p:childTnLst>
                          </p:cTn>
                        </p:par>
                        <p:par>
                          <p:cTn id="190" fill="hold">
                            <p:stCondLst>
                              <p:cond delay="3000"/>
                            </p:stCondLst>
                            <p:childTnLst>
                              <p:par>
                                <p:cTn id="191" presetID="53" presetClass="entr" presetSubtype="0" fill="hold" grpId="0" nodeType="afterEffect">
                                  <p:stCondLst>
                                    <p:cond delay="0"/>
                                  </p:stCondLst>
                                  <p:childTnLst>
                                    <p:set>
                                      <p:cBhvr>
                                        <p:cTn id="192" dur="1" fill="hold">
                                          <p:stCondLst>
                                            <p:cond delay="0"/>
                                          </p:stCondLst>
                                        </p:cTn>
                                        <p:tgtEl>
                                          <p:spTgt spid="42"/>
                                        </p:tgtEl>
                                        <p:attrNameLst>
                                          <p:attrName>style.visibility</p:attrName>
                                        </p:attrNameLst>
                                      </p:cBhvr>
                                      <p:to>
                                        <p:strVal val="visible"/>
                                      </p:to>
                                    </p:set>
                                    <p:anim calcmode="lin" valueType="num">
                                      <p:cBhvr>
                                        <p:cTn id="193" dur="500" fill="hold"/>
                                        <p:tgtEl>
                                          <p:spTgt spid="42"/>
                                        </p:tgtEl>
                                        <p:attrNameLst>
                                          <p:attrName>ppt_w</p:attrName>
                                        </p:attrNameLst>
                                      </p:cBhvr>
                                      <p:tavLst>
                                        <p:tav tm="0">
                                          <p:val>
                                            <p:fltVal val="0"/>
                                          </p:val>
                                        </p:tav>
                                        <p:tav tm="100000">
                                          <p:val>
                                            <p:strVal val="#ppt_w"/>
                                          </p:val>
                                        </p:tav>
                                      </p:tavLst>
                                    </p:anim>
                                    <p:anim calcmode="lin" valueType="num">
                                      <p:cBhvr>
                                        <p:cTn id="194" dur="500" fill="hold"/>
                                        <p:tgtEl>
                                          <p:spTgt spid="42"/>
                                        </p:tgtEl>
                                        <p:attrNameLst>
                                          <p:attrName>ppt_h</p:attrName>
                                        </p:attrNameLst>
                                      </p:cBhvr>
                                      <p:tavLst>
                                        <p:tav tm="0">
                                          <p:val>
                                            <p:fltVal val="0"/>
                                          </p:val>
                                        </p:tav>
                                        <p:tav tm="100000">
                                          <p:val>
                                            <p:strVal val="#ppt_h"/>
                                          </p:val>
                                        </p:tav>
                                      </p:tavLst>
                                    </p:anim>
                                    <p:animEffect transition="in" filter="fade">
                                      <p:cBhvr>
                                        <p:cTn id="195" dur="500"/>
                                        <p:tgtEl>
                                          <p:spTgt spid="42"/>
                                        </p:tgtEl>
                                      </p:cBhvr>
                                    </p:animEffect>
                                  </p:childTnLst>
                                </p:cTn>
                              </p:par>
                              <p:par>
                                <p:cTn id="196" presetID="53" presetClass="entr" presetSubtype="0" fill="hold" grpId="0" nodeType="withEffect">
                                  <p:stCondLst>
                                    <p:cond delay="0"/>
                                  </p:stCondLst>
                                  <p:childTnLst>
                                    <p:set>
                                      <p:cBhvr>
                                        <p:cTn id="197" dur="1" fill="hold">
                                          <p:stCondLst>
                                            <p:cond delay="0"/>
                                          </p:stCondLst>
                                        </p:cTn>
                                        <p:tgtEl>
                                          <p:spTgt spid="43"/>
                                        </p:tgtEl>
                                        <p:attrNameLst>
                                          <p:attrName>style.visibility</p:attrName>
                                        </p:attrNameLst>
                                      </p:cBhvr>
                                      <p:to>
                                        <p:strVal val="visible"/>
                                      </p:to>
                                    </p:set>
                                    <p:anim calcmode="lin" valueType="num">
                                      <p:cBhvr>
                                        <p:cTn id="198" dur="500" fill="hold"/>
                                        <p:tgtEl>
                                          <p:spTgt spid="43"/>
                                        </p:tgtEl>
                                        <p:attrNameLst>
                                          <p:attrName>ppt_w</p:attrName>
                                        </p:attrNameLst>
                                      </p:cBhvr>
                                      <p:tavLst>
                                        <p:tav tm="0">
                                          <p:val>
                                            <p:fltVal val="0"/>
                                          </p:val>
                                        </p:tav>
                                        <p:tav tm="100000">
                                          <p:val>
                                            <p:strVal val="#ppt_w"/>
                                          </p:val>
                                        </p:tav>
                                      </p:tavLst>
                                    </p:anim>
                                    <p:anim calcmode="lin" valueType="num">
                                      <p:cBhvr>
                                        <p:cTn id="199" dur="500" fill="hold"/>
                                        <p:tgtEl>
                                          <p:spTgt spid="43"/>
                                        </p:tgtEl>
                                        <p:attrNameLst>
                                          <p:attrName>ppt_h</p:attrName>
                                        </p:attrNameLst>
                                      </p:cBhvr>
                                      <p:tavLst>
                                        <p:tav tm="0">
                                          <p:val>
                                            <p:fltVal val="0"/>
                                          </p:val>
                                        </p:tav>
                                        <p:tav tm="100000">
                                          <p:val>
                                            <p:strVal val="#ppt_h"/>
                                          </p:val>
                                        </p:tav>
                                      </p:tavLst>
                                    </p:anim>
                                    <p:animEffect transition="in" filter="fade">
                                      <p:cBhvr>
                                        <p:cTn id="200" dur="500"/>
                                        <p:tgtEl>
                                          <p:spTgt spid="43"/>
                                        </p:tgtEl>
                                      </p:cBhvr>
                                    </p:animEffect>
                                  </p:childTnLst>
                                </p:cTn>
                              </p:par>
                              <p:par>
                                <p:cTn id="201" presetID="53" presetClass="entr" presetSubtype="0" fill="hold" grpId="0" nodeType="withEffect">
                                  <p:stCondLst>
                                    <p:cond delay="0"/>
                                  </p:stCondLst>
                                  <p:childTnLst>
                                    <p:set>
                                      <p:cBhvr>
                                        <p:cTn id="202" dur="1" fill="hold">
                                          <p:stCondLst>
                                            <p:cond delay="0"/>
                                          </p:stCondLst>
                                        </p:cTn>
                                        <p:tgtEl>
                                          <p:spTgt spid="44"/>
                                        </p:tgtEl>
                                        <p:attrNameLst>
                                          <p:attrName>style.visibility</p:attrName>
                                        </p:attrNameLst>
                                      </p:cBhvr>
                                      <p:to>
                                        <p:strVal val="visible"/>
                                      </p:to>
                                    </p:set>
                                    <p:anim calcmode="lin" valueType="num">
                                      <p:cBhvr>
                                        <p:cTn id="203" dur="500" fill="hold"/>
                                        <p:tgtEl>
                                          <p:spTgt spid="44"/>
                                        </p:tgtEl>
                                        <p:attrNameLst>
                                          <p:attrName>ppt_w</p:attrName>
                                        </p:attrNameLst>
                                      </p:cBhvr>
                                      <p:tavLst>
                                        <p:tav tm="0">
                                          <p:val>
                                            <p:fltVal val="0"/>
                                          </p:val>
                                        </p:tav>
                                        <p:tav tm="100000">
                                          <p:val>
                                            <p:strVal val="#ppt_w"/>
                                          </p:val>
                                        </p:tav>
                                      </p:tavLst>
                                    </p:anim>
                                    <p:anim calcmode="lin" valueType="num">
                                      <p:cBhvr>
                                        <p:cTn id="204" dur="500" fill="hold"/>
                                        <p:tgtEl>
                                          <p:spTgt spid="44"/>
                                        </p:tgtEl>
                                        <p:attrNameLst>
                                          <p:attrName>ppt_h</p:attrName>
                                        </p:attrNameLst>
                                      </p:cBhvr>
                                      <p:tavLst>
                                        <p:tav tm="0">
                                          <p:val>
                                            <p:fltVal val="0"/>
                                          </p:val>
                                        </p:tav>
                                        <p:tav tm="100000">
                                          <p:val>
                                            <p:strVal val="#ppt_h"/>
                                          </p:val>
                                        </p:tav>
                                      </p:tavLst>
                                    </p:anim>
                                    <p:animEffect transition="in" filter="fade">
                                      <p:cBhvr>
                                        <p:cTn id="205" dur="500"/>
                                        <p:tgtEl>
                                          <p:spTgt spid="44"/>
                                        </p:tgtEl>
                                      </p:cBhvr>
                                    </p:animEffect>
                                  </p:childTnLst>
                                </p:cTn>
                              </p:par>
                              <p:par>
                                <p:cTn id="206" presetID="53" presetClass="entr" presetSubtype="0" fill="hold" grpId="0" nodeType="withEffect">
                                  <p:stCondLst>
                                    <p:cond delay="0"/>
                                  </p:stCondLst>
                                  <p:childTnLst>
                                    <p:set>
                                      <p:cBhvr>
                                        <p:cTn id="207" dur="1" fill="hold">
                                          <p:stCondLst>
                                            <p:cond delay="0"/>
                                          </p:stCondLst>
                                        </p:cTn>
                                        <p:tgtEl>
                                          <p:spTgt spid="45"/>
                                        </p:tgtEl>
                                        <p:attrNameLst>
                                          <p:attrName>style.visibility</p:attrName>
                                        </p:attrNameLst>
                                      </p:cBhvr>
                                      <p:to>
                                        <p:strVal val="visible"/>
                                      </p:to>
                                    </p:set>
                                    <p:anim calcmode="lin" valueType="num">
                                      <p:cBhvr>
                                        <p:cTn id="208" dur="500" fill="hold"/>
                                        <p:tgtEl>
                                          <p:spTgt spid="45"/>
                                        </p:tgtEl>
                                        <p:attrNameLst>
                                          <p:attrName>ppt_w</p:attrName>
                                        </p:attrNameLst>
                                      </p:cBhvr>
                                      <p:tavLst>
                                        <p:tav tm="0">
                                          <p:val>
                                            <p:fltVal val="0"/>
                                          </p:val>
                                        </p:tav>
                                        <p:tav tm="100000">
                                          <p:val>
                                            <p:strVal val="#ppt_w"/>
                                          </p:val>
                                        </p:tav>
                                      </p:tavLst>
                                    </p:anim>
                                    <p:anim calcmode="lin" valueType="num">
                                      <p:cBhvr>
                                        <p:cTn id="209" dur="500" fill="hold"/>
                                        <p:tgtEl>
                                          <p:spTgt spid="45"/>
                                        </p:tgtEl>
                                        <p:attrNameLst>
                                          <p:attrName>ppt_h</p:attrName>
                                        </p:attrNameLst>
                                      </p:cBhvr>
                                      <p:tavLst>
                                        <p:tav tm="0">
                                          <p:val>
                                            <p:fltVal val="0"/>
                                          </p:val>
                                        </p:tav>
                                        <p:tav tm="100000">
                                          <p:val>
                                            <p:strVal val="#ppt_h"/>
                                          </p:val>
                                        </p:tav>
                                      </p:tavLst>
                                    </p:anim>
                                    <p:animEffect transition="in" filter="fade">
                                      <p:cBhvr>
                                        <p:cTn id="210" dur="500"/>
                                        <p:tgtEl>
                                          <p:spTgt spid="45"/>
                                        </p:tgtEl>
                                      </p:cBhvr>
                                    </p:animEffect>
                                  </p:childTnLst>
                                </p:cTn>
                              </p:par>
                              <p:par>
                                <p:cTn id="211" presetID="53" presetClass="entr" presetSubtype="0" fill="hold" grpId="0" nodeType="withEffect">
                                  <p:stCondLst>
                                    <p:cond delay="0"/>
                                  </p:stCondLst>
                                  <p:childTnLst>
                                    <p:set>
                                      <p:cBhvr>
                                        <p:cTn id="212" dur="1" fill="hold">
                                          <p:stCondLst>
                                            <p:cond delay="0"/>
                                          </p:stCondLst>
                                        </p:cTn>
                                        <p:tgtEl>
                                          <p:spTgt spid="46"/>
                                        </p:tgtEl>
                                        <p:attrNameLst>
                                          <p:attrName>style.visibility</p:attrName>
                                        </p:attrNameLst>
                                      </p:cBhvr>
                                      <p:to>
                                        <p:strVal val="visible"/>
                                      </p:to>
                                    </p:set>
                                    <p:anim calcmode="lin" valueType="num">
                                      <p:cBhvr>
                                        <p:cTn id="213" dur="500" fill="hold"/>
                                        <p:tgtEl>
                                          <p:spTgt spid="46"/>
                                        </p:tgtEl>
                                        <p:attrNameLst>
                                          <p:attrName>ppt_w</p:attrName>
                                        </p:attrNameLst>
                                      </p:cBhvr>
                                      <p:tavLst>
                                        <p:tav tm="0">
                                          <p:val>
                                            <p:fltVal val="0"/>
                                          </p:val>
                                        </p:tav>
                                        <p:tav tm="100000">
                                          <p:val>
                                            <p:strVal val="#ppt_w"/>
                                          </p:val>
                                        </p:tav>
                                      </p:tavLst>
                                    </p:anim>
                                    <p:anim calcmode="lin" valueType="num">
                                      <p:cBhvr>
                                        <p:cTn id="214" dur="500" fill="hold"/>
                                        <p:tgtEl>
                                          <p:spTgt spid="46"/>
                                        </p:tgtEl>
                                        <p:attrNameLst>
                                          <p:attrName>ppt_h</p:attrName>
                                        </p:attrNameLst>
                                      </p:cBhvr>
                                      <p:tavLst>
                                        <p:tav tm="0">
                                          <p:val>
                                            <p:fltVal val="0"/>
                                          </p:val>
                                        </p:tav>
                                        <p:tav tm="100000">
                                          <p:val>
                                            <p:strVal val="#ppt_h"/>
                                          </p:val>
                                        </p:tav>
                                      </p:tavLst>
                                    </p:anim>
                                    <p:animEffect transition="in" filter="fade">
                                      <p:cBhvr>
                                        <p:cTn id="215" dur="500"/>
                                        <p:tgtEl>
                                          <p:spTgt spid="46"/>
                                        </p:tgtEl>
                                      </p:cBhvr>
                                    </p:animEffect>
                                  </p:childTnLst>
                                </p:cTn>
                              </p:par>
                              <p:par>
                                <p:cTn id="216" presetID="53" presetClass="entr" presetSubtype="0" fill="hold" grpId="0" nodeType="withEffect">
                                  <p:stCondLst>
                                    <p:cond delay="0"/>
                                  </p:stCondLst>
                                  <p:childTnLst>
                                    <p:set>
                                      <p:cBhvr>
                                        <p:cTn id="217" dur="1" fill="hold">
                                          <p:stCondLst>
                                            <p:cond delay="0"/>
                                          </p:stCondLst>
                                        </p:cTn>
                                        <p:tgtEl>
                                          <p:spTgt spid="47"/>
                                        </p:tgtEl>
                                        <p:attrNameLst>
                                          <p:attrName>style.visibility</p:attrName>
                                        </p:attrNameLst>
                                      </p:cBhvr>
                                      <p:to>
                                        <p:strVal val="visible"/>
                                      </p:to>
                                    </p:set>
                                    <p:anim calcmode="lin" valueType="num">
                                      <p:cBhvr>
                                        <p:cTn id="218" dur="500" fill="hold"/>
                                        <p:tgtEl>
                                          <p:spTgt spid="47"/>
                                        </p:tgtEl>
                                        <p:attrNameLst>
                                          <p:attrName>ppt_w</p:attrName>
                                        </p:attrNameLst>
                                      </p:cBhvr>
                                      <p:tavLst>
                                        <p:tav tm="0">
                                          <p:val>
                                            <p:fltVal val="0"/>
                                          </p:val>
                                        </p:tav>
                                        <p:tav tm="100000">
                                          <p:val>
                                            <p:strVal val="#ppt_w"/>
                                          </p:val>
                                        </p:tav>
                                      </p:tavLst>
                                    </p:anim>
                                    <p:anim calcmode="lin" valueType="num">
                                      <p:cBhvr>
                                        <p:cTn id="219" dur="500" fill="hold"/>
                                        <p:tgtEl>
                                          <p:spTgt spid="47"/>
                                        </p:tgtEl>
                                        <p:attrNameLst>
                                          <p:attrName>ppt_h</p:attrName>
                                        </p:attrNameLst>
                                      </p:cBhvr>
                                      <p:tavLst>
                                        <p:tav tm="0">
                                          <p:val>
                                            <p:fltVal val="0"/>
                                          </p:val>
                                        </p:tav>
                                        <p:tav tm="100000">
                                          <p:val>
                                            <p:strVal val="#ppt_h"/>
                                          </p:val>
                                        </p:tav>
                                      </p:tavLst>
                                    </p:anim>
                                    <p:animEffect transition="in" filter="fade">
                                      <p:cBhvr>
                                        <p:cTn id="220" dur="500"/>
                                        <p:tgtEl>
                                          <p:spTgt spid="47"/>
                                        </p:tgtEl>
                                      </p:cBhvr>
                                    </p:animEffect>
                                  </p:childTnLst>
                                </p:cTn>
                              </p:par>
                              <p:par>
                                <p:cTn id="221" presetID="53" presetClass="entr" presetSubtype="0" fill="hold" grpId="0" nodeType="withEffect">
                                  <p:stCondLst>
                                    <p:cond delay="0"/>
                                  </p:stCondLst>
                                  <p:childTnLst>
                                    <p:set>
                                      <p:cBhvr>
                                        <p:cTn id="222" dur="1" fill="hold">
                                          <p:stCondLst>
                                            <p:cond delay="0"/>
                                          </p:stCondLst>
                                        </p:cTn>
                                        <p:tgtEl>
                                          <p:spTgt spid="48"/>
                                        </p:tgtEl>
                                        <p:attrNameLst>
                                          <p:attrName>style.visibility</p:attrName>
                                        </p:attrNameLst>
                                      </p:cBhvr>
                                      <p:to>
                                        <p:strVal val="visible"/>
                                      </p:to>
                                    </p:set>
                                    <p:anim calcmode="lin" valueType="num">
                                      <p:cBhvr>
                                        <p:cTn id="223" dur="500" fill="hold"/>
                                        <p:tgtEl>
                                          <p:spTgt spid="48"/>
                                        </p:tgtEl>
                                        <p:attrNameLst>
                                          <p:attrName>ppt_w</p:attrName>
                                        </p:attrNameLst>
                                      </p:cBhvr>
                                      <p:tavLst>
                                        <p:tav tm="0">
                                          <p:val>
                                            <p:fltVal val="0"/>
                                          </p:val>
                                        </p:tav>
                                        <p:tav tm="100000">
                                          <p:val>
                                            <p:strVal val="#ppt_w"/>
                                          </p:val>
                                        </p:tav>
                                      </p:tavLst>
                                    </p:anim>
                                    <p:anim calcmode="lin" valueType="num">
                                      <p:cBhvr>
                                        <p:cTn id="224" dur="500" fill="hold"/>
                                        <p:tgtEl>
                                          <p:spTgt spid="48"/>
                                        </p:tgtEl>
                                        <p:attrNameLst>
                                          <p:attrName>ppt_h</p:attrName>
                                        </p:attrNameLst>
                                      </p:cBhvr>
                                      <p:tavLst>
                                        <p:tav tm="0">
                                          <p:val>
                                            <p:fltVal val="0"/>
                                          </p:val>
                                        </p:tav>
                                        <p:tav tm="100000">
                                          <p:val>
                                            <p:strVal val="#ppt_h"/>
                                          </p:val>
                                        </p:tav>
                                      </p:tavLst>
                                    </p:anim>
                                    <p:animEffect transition="in" filter="fade">
                                      <p:cBhvr>
                                        <p:cTn id="225" dur="500"/>
                                        <p:tgtEl>
                                          <p:spTgt spid="48"/>
                                        </p:tgtEl>
                                      </p:cBhvr>
                                    </p:animEffect>
                                  </p:childTnLst>
                                </p:cTn>
                              </p:par>
                              <p:par>
                                <p:cTn id="226" presetID="53" presetClass="entr" presetSubtype="0" fill="hold" grpId="0" nodeType="withEffect">
                                  <p:stCondLst>
                                    <p:cond delay="0"/>
                                  </p:stCondLst>
                                  <p:childTnLst>
                                    <p:set>
                                      <p:cBhvr>
                                        <p:cTn id="227" dur="1" fill="hold">
                                          <p:stCondLst>
                                            <p:cond delay="0"/>
                                          </p:stCondLst>
                                        </p:cTn>
                                        <p:tgtEl>
                                          <p:spTgt spid="49"/>
                                        </p:tgtEl>
                                        <p:attrNameLst>
                                          <p:attrName>style.visibility</p:attrName>
                                        </p:attrNameLst>
                                      </p:cBhvr>
                                      <p:to>
                                        <p:strVal val="visible"/>
                                      </p:to>
                                    </p:set>
                                    <p:anim calcmode="lin" valueType="num">
                                      <p:cBhvr>
                                        <p:cTn id="228" dur="500" fill="hold"/>
                                        <p:tgtEl>
                                          <p:spTgt spid="49"/>
                                        </p:tgtEl>
                                        <p:attrNameLst>
                                          <p:attrName>ppt_w</p:attrName>
                                        </p:attrNameLst>
                                      </p:cBhvr>
                                      <p:tavLst>
                                        <p:tav tm="0">
                                          <p:val>
                                            <p:fltVal val="0"/>
                                          </p:val>
                                        </p:tav>
                                        <p:tav tm="100000">
                                          <p:val>
                                            <p:strVal val="#ppt_w"/>
                                          </p:val>
                                        </p:tav>
                                      </p:tavLst>
                                    </p:anim>
                                    <p:anim calcmode="lin" valueType="num">
                                      <p:cBhvr>
                                        <p:cTn id="229" dur="500" fill="hold"/>
                                        <p:tgtEl>
                                          <p:spTgt spid="49"/>
                                        </p:tgtEl>
                                        <p:attrNameLst>
                                          <p:attrName>ppt_h</p:attrName>
                                        </p:attrNameLst>
                                      </p:cBhvr>
                                      <p:tavLst>
                                        <p:tav tm="0">
                                          <p:val>
                                            <p:fltVal val="0"/>
                                          </p:val>
                                        </p:tav>
                                        <p:tav tm="100000">
                                          <p:val>
                                            <p:strVal val="#ppt_h"/>
                                          </p:val>
                                        </p:tav>
                                      </p:tavLst>
                                    </p:anim>
                                    <p:animEffect transition="in" filter="fade">
                                      <p:cBhvr>
                                        <p:cTn id="230" dur="500"/>
                                        <p:tgtEl>
                                          <p:spTgt spid="49"/>
                                        </p:tgtEl>
                                      </p:cBhvr>
                                    </p:animEffect>
                                  </p:childTnLst>
                                </p:cTn>
                              </p:par>
                              <p:par>
                                <p:cTn id="231" presetID="53" presetClass="entr" presetSubtype="0" fill="hold" grpId="0" nodeType="withEffect">
                                  <p:stCondLst>
                                    <p:cond delay="0"/>
                                  </p:stCondLst>
                                  <p:childTnLst>
                                    <p:set>
                                      <p:cBhvr>
                                        <p:cTn id="232" dur="1" fill="hold">
                                          <p:stCondLst>
                                            <p:cond delay="0"/>
                                          </p:stCondLst>
                                        </p:cTn>
                                        <p:tgtEl>
                                          <p:spTgt spid="50"/>
                                        </p:tgtEl>
                                        <p:attrNameLst>
                                          <p:attrName>style.visibility</p:attrName>
                                        </p:attrNameLst>
                                      </p:cBhvr>
                                      <p:to>
                                        <p:strVal val="visible"/>
                                      </p:to>
                                    </p:set>
                                    <p:anim calcmode="lin" valueType="num">
                                      <p:cBhvr>
                                        <p:cTn id="233" dur="500" fill="hold"/>
                                        <p:tgtEl>
                                          <p:spTgt spid="50"/>
                                        </p:tgtEl>
                                        <p:attrNameLst>
                                          <p:attrName>ppt_w</p:attrName>
                                        </p:attrNameLst>
                                      </p:cBhvr>
                                      <p:tavLst>
                                        <p:tav tm="0">
                                          <p:val>
                                            <p:fltVal val="0"/>
                                          </p:val>
                                        </p:tav>
                                        <p:tav tm="100000">
                                          <p:val>
                                            <p:strVal val="#ppt_w"/>
                                          </p:val>
                                        </p:tav>
                                      </p:tavLst>
                                    </p:anim>
                                    <p:anim calcmode="lin" valueType="num">
                                      <p:cBhvr>
                                        <p:cTn id="234" dur="500" fill="hold"/>
                                        <p:tgtEl>
                                          <p:spTgt spid="50"/>
                                        </p:tgtEl>
                                        <p:attrNameLst>
                                          <p:attrName>ppt_h</p:attrName>
                                        </p:attrNameLst>
                                      </p:cBhvr>
                                      <p:tavLst>
                                        <p:tav tm="0">
                                          <p:val>
                                            <p:fltVal val="0"/>
                                          </p:val>
                                        </p:tav>
                                        <p:tav tm="100000">
                                          <p:val>
                                            <p:strVal val="#ppt_h"/>
                                          </p:val>
                                        </p:tav>
                                      </p:tavLst>
                                    </p:anim>
                                    <p:animEffect transition="in" filter="fade">
                                      <p:cBhvr>
                                        <p:cTn id="235" dur="500"/>
                                        <p:tgtEl>
                                          <p:spTgt spid="50"/>
                                        </p:tgtEl>
                                      </p:cBhvr>
                                    </p:animEffect>
                                  </p:childTnLst>
                                </p:cTn>
                              </p:par>
                            </p:childTnLst>
                          </p:cTn>
                        </p:par>
                        <p:par>
                          <p:cTn id="236" fill="hold">
                            <p:stCondLst>
                              <p:cond delay="3500"/>
                            </p:stCondLst>
                            <p:childTnLst>
                              <p:par>
                                <p:cTn id="237" presetID="53" presetClass="entr" presetSubtype="0" fill="hold" grpId="0" nodeType="afterEffect">
                                  <p:stCondLst>
                                    <p:cond delay="0"/>
                                  </p:stCondLst>
                                  <p:childTnLst>
                                    <p:set>
                                      <p:cBhvr>
                                        <p:cTn id="238" dur="1" fill="hold">
                                          <p:stCondLst>
                                            <p:cond delay="0"/>
                                          </p:stCondLst>
                                        </p:cTn>
                                        <p:tgtEl>
                                          <p:spTgt spid="51"/>
                                        </p:tgtEl>
                                        <p:attrNameLst>
                                          <p:attrName>style.visibility</p:attrName>
                                        </p:attrNameLst>
                                      </p:cBhvr>
                                      <p:to>
                                        <p:strVal val="visible"/>
                                      </p:to>
                                    </p:set>
                                    <p:anim calcmode="lin" valueType="num">
                                      <p:cBhvr>
                                        <p:cTn id="239" dur="500" fill="hold"/>
                                        <p:tgtEl>
                                          <p:spTgt spid="51"/>
                                        </p:tgtEl>
                                        <p:attrNameLst>
                                          <p:attrName>ppt_w</p:attrName>
                                        </p:attrNameLst>
                                      </p:cBhvr>
                                      <p:tavLst>
                                        <p:tav tm="0">
                                          <p:val>
                                            <p:fltVal val="0"/>
                                          </p:val>
                                        </p:tav>
                                        <p:tav tm="100000">
                                          <p:val>
                                            <p:strVal val="#ppt_w"/>
                                          </p:val>
                                        </p:tav>
                                      </p:tavLst>
                                    </p:anim>
                                    <p:anim calcmode="lin" valueType="num">
                                      <p:cBhvr>
                                        <p:cTn id="240" dur="500" fill="hold"/>
                                        <p:tgtEl>
                                          <p:spTgt spid="51"/>
                                        </p:tgtEl>
                                        <p:attrNameLst>
                                          <p:attrName>ppt_h</p:attrName>
                                        </p:attrNameLst>
                                      </p:cBhvr>
                                      <p:tavLst>
                                        <p:tav tm="0">
                                          <p:val>
                                            <p:fltVal val="0"/>
                                          </p:val>
                                        </p:tav>
                                        <p:tav tm="100000">
                                          <p:val>
                                            <p:strVal val="#ppt_h"/>
                                          </p:val>
                                        </p:tav>
                                      </p:tavLst>
                                    </p:anim>
                                    <p:animEffect transition="in" filter="fade">
                                      <p:cBhvr>
                                        <p:cTn id="241" dur="500"/>
                                        <p:tgtEl>
                                          <p:spTgt spid="51"/>
                                        </p:tgtEl>
                                      </p:cBhvr>
                                    </p:animEffect>
                                  </p:childTnLst>
                                </p:cTn>
                              </p:par>
                            </p:childTnLst>
                          </p:cTn>
                        </p:par>
                        <p:par>
                          <p:cTn id="242" fill="hold">
                            <p:stCondLst>
                              <p:cond delay="4000"/>
                            </p:stCondLst>
                            <p:childTnLst>
                              <p:par>
                                <p:cTn id="243" presetID="53" presetClass="entr" presetSubtype="0" fill="hold" grpId="0" nodeType="afterEffect">
                                  <p:stCondLst>
                                    <p:cond delay="0"/>
                                  </p:stCondLst>
                                  <p:childTnLst>
                                    <p:set>
                                      <p:cBhvr>
                                        <p:cTn id="244" dur="1" fill="hold">
                                          <p:stCondLst>
                                            <p:cond delay="0"/>
                                          </p:stCondLst>
                                        </p:cTn>
                                        <p:tgtEl>
                                          <p:spTgt spid="52"/>
                                        </p:tgtEl>
                                        <p:attrNameLst>
                                          <p:attrName>style.visibility</p:attrName>
                                        </p:attrNameLst>
                                      </p:cBhvr>
                                      <p:to>
                                        <p:strVal val="visible"/>
                                      </p:to>
                                    </p:set>
                                    <p:anim calcmode="lin" valueType="num">
                                      <p:cBhvr>
                                        <p:cTn id="245" dur="500" fill="hold"/>
                                        <p:tgtEl>
                                          <p:spTgt spid="52"/>
                                        </p:tgtEl>
                                        <p:attrNameLst>
                                          <p:attrName>ppt_w</p:attrName>
                                        </p:attrNameLst>
                                      </p:cBhvr>
                                      <p:tavLst>
                                        <p:tav tm="0">
                                          <p:val>
                                            <p:fltVal val="0"/>
                                          </p:val>
                                        </p:tav>
                                        <p:tav tm="100000">
                                          <p:val>
                                            <p:strVal val="#ppt_w"/>
                                          </p:val>
                                        </p:tav>
                                      </p:tavLst>
                                    </p:anim>
                                    <p:anim calcmode="lin" valueType="num">
                                      <p:cBhvr>
                                        <p:cTn id="246" dur="500" fill="hold"/>
                                        <p:tgtEl>
                                          <p:spTgt spid="52"/>
                                        </p:tgtEl>
                                        <p:attrNameLst>
                                          <p:attrName>ppt_h</p:attrName>
                                        </p:attrNameLst>
                                      </p:cBhvr>
                                      <p:tavLst>
                                        <p:tav tm="0">
                                          <p:val>
                                            <p:fltVal val="0"/>
                                          </p:val>
                                        </p:tav>
                                        <p:tav tm="100000">
                                          <p:val>
                                            <p:strVal val="#ppt_h"/>
                                          </p:val>
                                        </p:tav>
                                      </p:tavLst>
                                    </p:anim>
                                    <p:animEffect transition="in" filter="fade">
                                      <p:cBhvr>
                                        <p:cTn id="247" dur="500"/>
                                        <p:tgtEl>
                                          <p:spTgt spid="52"/>
                                        </p:tgtEl>
                                      </p:cBhvr>
                                    </p:animEffect>
                                  </p:childTnLst>
                                </p:cTn>
                              </p:par>
                              <p:par>
                                <p:cTn id="248" presetID="53" presetClass="entr" presetSubtype="0" fill="hold" grpId="0" nodeType="withEffect">
                                  <p:stCondLst>
                                    <p:cond delay="0"/>
                                  </p:stCondLst>
                                  <p:childTnLst>
                                    <p:set>
                                      <p:cBhvr>
                                        <p:cTn id="249" dur="1" fill="hold">
                                          <p:stCondLst>
                                            <p:cond delay="0"/>
                                          </p:stCondLst>
                                        </p:cTn>
                                        <p:tgtEl>
                                          <p:spTgt spid="53"/>
                                        </p:tgtEl>
                                        <p:attrNameLst>
                                          <p:attrName>style.visibility</p:attrName>
                                        </p:attrNameLst>
                                      </p:cBhvr>
                                      <p:to>
                                        <p:strVal val="visible"/>
                                      </p:to>
                                    </p:set>
                                    <p:anim calcmode="lin" valueType="num">
                                      <p:cBhvr>
                                        <p:cTn id="250" dur="500" fill="hold"/>
                                        <p:tgtEl>
                                          <p:spTgt spid="53"/>
                                        </p:tgtEl>
                                        <p:attrNameLst>
                                          <p:attrName>ppt_w</p:attrName>
                                        </p:attrNameLst>
                                      </p:cBhvr>
                                      <p:tavLst>
                                        <p:tav tm="0">
                                          <p:val>
                                            <p:fltVal val="0"/>
                                          </p:val>
                                        </p:tav>
                                        <p:tav tm="100000">
                                          <p:val>
                                            <p:strVal val="#ppt_w"/>
                                          </p:val>
                                        </p:tav>
                                      </p:tavLst>
                                    </p:anim>
                                    <p:anim calcmode="lin" valueType="num">
                                      <p:cBhvr>
                                        <p:cTn id="251" dur="500" fill="hold"/>
                                        <p:tgtEl>
                                          <p:spTgt spid="53"/>
                                        </p:tgtEl>
                                        <p:attrNameLst>
                                          <p:attrName>ppt_h</p:attrName>
                                        </p:attrNameLst>
                                      </p:cBhvr>
                                      <p:tavLst>
                                        <p:tav tm="0">
                                          <p:val>
                                            <p:fltVal val="0"/>
                                          </p:val>
                                        </p:tav>
                                        <p:tav tm="100000">
                                          <p:val>
                                            <p:strVal val="#ppt_h"/>
                                          </p:val>
                                        </p:tav>
                                      </p:tavLst>
                                    </p:anim>
                                    <p:animEffect transition="in" filter="fade">
                                      <p:cBhvr>
                                        <p:cTn id="252" dur="500"/>
                                        <p:tgtEl>
                                          <p:spTgt spid="53"/>
                                        </p:tgtEl>
                                      </p:cBhvr>
                                    </p:animEffect>
                                  </p:childTnLst>
                                </p:cTn>
                              </p:par>
                              <p:par>
                                <p:cTn id="253" presetID="53" presetClass="entr" presetSubtype="0" fill="hold" grpId="0" nodeType="withEffect">
                                  <p:stCondLst>
                                    <p:cond delay="0"/>
                                  </p:stCondLst>
                                  <p:childTnLst>
                                    <p:set>
                                      <p:cBhvr>
                                        <p:cTn id="254" dur="1" fill="hold">
                                          <p:stCondLst>
                                            <p:cond delay="0"/>
                                          </p:stCondLst>
                                        </p:cTn>
                                        <p:tgtEl>
                                          <p:spTgt spid="54"/>
                                        </p:tgtEl>
                                        <p:attrNameLst>
                                          <p:attrName>style.visibility</p:attrName>
                                        </p:attrNameLst>
                                      </p:cBhvr>
                                      <p:to>
                                        <p:strVal val="visible"/>
                                      </p:to>
                                    </p:set>
                                    <p:anim calcmode="lin" valueType="num">
                                      <p:cBhvr>
                                        <p:cTn id="255" dur="500" fill="hold"/>
                                        <p:tgtEl>
                                          <p:spTgt spid="54"/>
                                        </p:tgtEl>
                                        <p:attrNameLst>
                                          <p:attrName>ppt_w</p:attrName>
                                        </p:attrNameLst>
                                      </p:cBhvr>
                                      <p:tavLst>
                                        <p:tav tm="0">
                                          <p:val>
                                            <p:fltVal val="0"/>
                                          </p:val>
                                        </p:tav>
                                        <p:tav tm="100000">
                                          <p:val>
                                            <p:strVal val="#ppt_w"/>
                                          </p:val>
                                        </p:tav>
                                      </p:tavLst>
                                    </p:anim>
                                    <p:anim calcmode="lin" valueType="num">
                                      <p:cBhvr>
                                        <p:cTn id="256" dur="500" fill="hold"/>
                                        <p:tgtEl>
                                          <p:spTgt spid="54"/>
                                        </p:tgtEl>
                                        <p:attrNameLst>
                                          <p:attrName>ppt_h</p:attrName>
                                        </p:attrNameLst>
                                      </p:cBhvr>
                                      <p:tavLst>
                                        <p:tav tm="0">
                                          <p:val>
                                            <p:fltVal val="0"/>
                                          </p:val>
                                        </p:tav>
                                        <p:tav tm="100000">
                                          <p:val>
                                            <p:strVal val="#ppt_h"/>
                                          </p:val>
                                        </p:tav>
                                      </p:tavLst>
                                    </p:anim>
                                    <p:animEffect transition="in" filter="fade">
                                      <p:cBhvr>
                                        <p:cTn id="257" dur="500"/>
                                        <p:tgtEl>
                                          <p:spTgt spid="54"/>
                                        </p:tgtEl>
                                      </p:cBhvr>
                                    </p:animEffect>
                                  </p:childTnLst>
                                </p:cTn>
                              </p:par>
                              <p:par>
                                <p:cTn id="258" presetID="53" presetClass="entr" presetSubtype="0" fill="hold" grpId="0" nodeType="withEffect">
                                  <p:stCondLst>
                                    <p:cond delay="0"/>
                                  </p:stCondLst>
                                  <p:childTnLst>
                                    <p:set>
                                      <p:cBhvr>
                                        <p:cTn id="259" dur="1" fill="hold">
                                          <p:stCondLst>
                                            <p:cond delay="0"/>
                                          </p:stCondLst>
                                        </p:cTn>
                                        <p:tgtEl>
                                          <p:spTgt spid="55"/>
                                        </p:tgtEl>
                                        <p:attrNameLst>
                                          <p:attrName>style.visibility</p:attrName>
                                        </p:attrNameLst>
                                      </p:cBhvr>
                                      <p:to>
                                        <p:strVal val="visible"/>
                                      </p:to>
                                    </p:set>
                                    <p:anim calcmode="lin" valueType="num">
                                      <p:cBhvr>
                                        <p:cTn id="260" dur="500" fill="hold"/>
                                        <p:tgtEl>
                                          <p:spTgt spid="55"/>
                                        </p:tgtEl>
                                        <p:attrNameLst>
                                          <p:attrName>ppt_w</p:attrName>
                                        </p:attrNameLst>
                                      </p:cBhvr>
                                      <p:tavLst>
                                        <p:tav tm="0">
                                          <p:val>
                                            <p:fltVal val="0"/>
                                          </p:val>
                                        </p:tav>
                                        <p:tav tm="100000">
                                          <p:val>
                                            <p:strVal val="#ppt_w"/>
                                          </p:val>
                                        </p:tav>
                                      </p:tavLst>
                                    </p:anim>
                                    <p:anim calcmode="lin" valueType="num">
                                      <p:cBhvr>
                                        <p:cTn id="261" dur="500" fill="hold"/>
                                        <p:tgtEl>
                                          <p:spTgt spid="55"/>
                                        </p:tgtEl>
                                        <p:attrNameLst>
                                          <p:attrName>ppt_h</p:attrName>
                                        </p:attrNameLst>
                                      </p:cBhvr>
                                      <p:tavLst>
                                        <p:tav tm="0">
                                          <p:val>
                                            <p:fltVal val="0"/>
                                          </p:val>
                                        </p:tav>
                                        <p:tav tm="100000">
                                          <p:val>
                                            <p:strVal val="#ppt_h"/>
                                          </p:val>
                                        </p:tav>
                                      </p:tavLst>
                                    </p:anim>
                                    <p:animEffect transition="in" filter="fade">
                                      <p:cBhvr>
                                        <p:cTn id="262" dur="500"/>
                                        <p:tgtEl>
                                          <p:spTgt spid="55"/>
                                        </p:tgtEl>
                                      </p:cBhvr>
                                    </p:animEffect>
                                  </p:childTnLst>
                                </p:cTn>
                              </p:par>
                              <p:par>
                                <p:cTn id="263" presetID="53" presetClass="entr" presetSubtype="0" fill="hold" grpId="0" nodeType="withEffect">
                                  <p:stCondLst>
                                    <p:cond delay="0"/>
                                  </p:stCondLst>
                                  <p:childTnLst>
                                    <p:set>
                                      <p:cBhvr>
                                        <p:cTn id="264" dur="1" fill="hold">
                                          <p:stCondLst>
                                            <p:cond delay="0"/>
                                          </p:stCondLst>
                                        </p:cTn>
                                        <p:tgtEl>
                                          <p:spTgt spid="56"/>
                                        </p:tgtEl>
                                        <p:attrNameLst>
                                          <p:attrName>style.visibility</p:attrName>
                                        </p:attrNameLst>
                                      </p:cBhvr>
                                      <p:to>
                                        <p:strVal val="visible"/>
                                      </p:to>
                                    </p:set>
                                    <p:anim calcmode="lin" valueType="num">
                                      <p:cBhvr>
                                        <p:cTn id="265" dur="500" fill="hold"/>
                                        <p:tgtEl>
                                          <p:spTgt spid="56"/>
                                        </p:tgtEl>
                                        <p:attrNameLst>
                                          <p:attrName>ppt_w</p:attrName>
                                        </p:attrNameLst>
                                      </p:cBhvr>
                                      <p:tavLst>
                                        <p:tav tm="0">
                                          <p:val>
                                            <p:fltVal val="0"/>
                                          </p:val>
                                        </p:tav>
                                        <p:tav tm="100000">
                                          <p:val>
                                            <p:strVal val="#ppt_w"/>
                                          </p:val>
                                        </p:tav>
                                      </p:tavLst>
                                    </p:anim>
                                    <p:anim calcmode="lin" valueType="num">
                                      <p:cBhvr>
                                        <p:cTn id="266" dur="500" fill="hold"/>
                                        <p:tgtEl>
                                          <p:spTgt spid="56"/>
                                        </p:tgtEl>
                                        <p:attrNameLst>
                                          <p:attrName>ppt_h</p:attrName>
                                        </p:attrNameLst>
                                      </p:cBhvr>
                                      <p:tavLst>
                                        <p:tav tm="0">
                                          <p:val>
                                            <p:fltVal val="0"/>
                                          </p:val>
                                        </p:tav>
                                        <p:tav tm="100000">
                                          <p:val>
                                            <p:strVal val="#ppt_h"/>
                                          </p:val>
                                        </p:tav>
                                      </p:tavLst>
                                    </p:anim>
                                    <p:animEffect transition="in" filter="fade">
                                      <p:cBhvr>
                                        <p:cTn id="267" dur="500"/>
                                        <p:tgtEl>
                                          <p:spTgt spid="56"/>
                                        </p:tgtEl>
                                      </p:cBhvr>
                                    </p:animEffect>
                                  </p:childTnLst>
                                </p:cTn>
                              </p:par>
                            </p:childTnLst>
                          </p:cTn>
                        </p:par>
                        <p:par>
                          <p:cTn id="268" fill="hold">
                            <p:stCondLst>
                              <p:cond delay="4500"/>
                            </p:stCondLst>
                            <p:childTnLst>
                              <p:par>
                                <p:cTn id="269" presetID="53" presetClass="entr" presetSubtype="0" fill="hold" grpId="0" nodeType="afterEffect">
                                  <p:stCondLst>
                                    <p:cond delay="0"/>
                                  </p:stCondLst>
                                  <p:childTnLst>
                                    <p:set>
                                      <p:cBhvr>
                                        <p:cTn id="270" dur="1" fill="hold">
                                          <p:stCondLst>
                                            <p:cond delay="0"/>
                                          </p:stCondLst>
                                        </p:cTn>
                                        <p:tgtEl>
                                          <p:spTgt spid="57"/>
                                        </p:tgtEl>
                                        <p:attrNameLst>
                                          <p:attrName>style.visibility</p:attrName>
                                        </p:attrNameLst>
                                      </p:cBhvr>
                                      <p:to>
                                        <p:strVal val="visible"/>
                                      </p:to>
                                    </p:set>
                                    <p:anim calcmode="lin" valueType="num">
                                      <p:cBhvr>
                                        <p:cTn id="271" dur="500" fill="hold"/>
                                        <p:tgtEl>
                                          <p:spTgt spid="57"/>
                                        </p:tgtEl>
                                        <p:attrNameLst>
                                          <p:attrName>ppt_w</p:attrName>
                                        </p:attrNameLst>
                                      </p:cBhvr>
                                      <p:tavLst>
                                        <p:tav tm="0">
                                          <p:val>
                                            <p:fltVal val="0"/>
                                          </p:val>
                                        </p:tav>
                                        <p:tav tm="100000">
                                          <p:val>
                                            <p:strVal val="#ppt_w"/>
                                          </p:val>
                                        </p:tav>
                                      </p:tavLst>
                                    </p:anim>
                                    <p:anim calcmode="lin" valueType="num">
                                      <p:cBhvr>
                                        <p:cTn id="272" dur="500" fill="hold"/>
                                        <p:tgtEl>
                                          <p:spTgt spid="57"/>
                                        </p:tgtEl>
                                        <p:attrNameLst>
                                          <p:attrName>ppt_h</p:attrName>
                                        </p:attrNameLst>
                                      </p:cBhvr>
                                      <p:tavLst>
                                        <p:tav tm="0">
                                          <p:val>
                                            <p:fltVal val="0"/>
                                          </p:val>
                                        </p:tav>
                                        <p:tav tm="100000">
                                          <p:val>
                                            <p:strVal val="#ppt_h"/>
                                          </p:val>
                                        </p:tav>
                                      </p:tavLst>
                                    </p:anim>
                                    <p:animEffect transition="in" filter="fade">
                                      <p:cBhvr>
                                        <p:cTn id="273" dur="500"/>
                                        <p:tgtEl>
                                          <p:spTgt spid="57"/>
                                        </p:tgtEl>
                                      </p:cBhvr>
                                    </p:animEffect>
                                  </p:childTnLst>
                                </p:cTn>
                              </p:par>
                            </p:childTnLst>
                          </p:cTn>
                        </p:par>
                        <p:par>
                          <p:cTn id="274" fill="hold">
                            <p:stCondLst>
                              <p:cond delay="5000"/>
                            </p:stCondLst>
                            <p:childTnLst>
                              <p:par>
                                <p:cTn id="275" presetID="63" presetClass="path" presetSubtype="0" accel="50000" decel="50000" fill="hold" grpId="1" nodeType="afterEffect">
                                  <p:stCondLst>
                                    <p:cond delay="0"/>
                                  </p:stCondLst>
                                  <p:childTnLst>
                                    <p:animMotion origin="layout" path="M 0.20313 0.05134 L 0.45313 0.05134 " pathEditMode="relative" rAng="0" ptsTypes="AA">
                                      <p:cBhvr>
                                        <p:cTn id="276" dur="2000" fill="hold"/>
                                        <p:tgtEl>
                                          <p:spTgt spid="20"/>
                                        </p:tgtEl>
                                        <p:attrNameLst>
                                          <p:attrName>ppt_x</p:attrName>
                                          <p:attrName>ppt_y</p:attrName>
                                        </p:attrNameLst>
                                      </p:cBhvr>
                                      <p:rCtr x="125" y="0"/>
                                    </p:animMotion>
                                  </p:childTnLst>
                                </p:cTn>
                              </p:par>
                              <p:par>
                                <p:cTn id="277" presetID="63" presetClass="path" presetSubtype="0" accel="50000" decel="50000" fill="hold" grpId="1" nodeType="withEffect">
                                  <p:stCondLst>
                                    <p:cond delay="0"/>
                                  </p:stCondLst>
                                  <p:childTnLst>
                                    <p:animMotion origin="layout" path="M 0 0  L 0.25 0  E" pathEditMode="relative" ptsTypes="">
                                      <p:cBhvr>
                                        <p:cTn id="278" dur="2000" fill="hold"/>
                                        <p:tgtEl>
                                          <p:spTgt spid="27"/>
                                        </p:tgtEl>
                                        <p:attrNameLst>
                                          <p:attrName>ppt_x</p:attrName>
                                          <p:attrName>ppt_y</p:attrName>
                                        </p:attrNameLst>
                                      </p:cBhvr>
                                    </p:animMotion>
                                  </p:childTnLst>
                                </p:cTn>
                              </p:par>
                              <p:par>
                                <p:cTn id="279" presetID="63" presetClass="path" presetSubtype="0" accel="50000" decel="50000" fill="hold" grpId="1" nodeType="withEffect">
                                  <p:stCondLst>
                                    <p:cond delay="0"/>
                                  </p:stCondLst>
                                  <p:childTnLst>
                                    <p:animMotion origin="layout" path="M 0 0  L 0.25 0  E" pathEditMode="relative" ptsTypes="">
                                      <p:cBhvr>
                                        <p:cTn id="280" dur="2000" fill="hold"/>
                                        <p:tgtEl>
                                          <p:spTgt spid="28"/>
                                        </p:tgtEl>
                                        <p:attrNameLst>
                                          <p:attrName>ppt_x</p:attrName>
                                          <p:attrName>ppt_y</p:attrName>
                                        </p:attrNameLst>
                                      </p:cBhvr>
                                    </p:animMotion>
                                  </p:childTnLst>
                                </p:cTn>
                              </p:par>
                              <p:par>
                                <p:cTn id="281" presetID="63" presetClass="path" presetSubtype="0" accel="50000" decel="50000" fill="hold" grpId="1" nodeType="withEffect">
                                  <p:stCondLst>
                                    <p:cond delay="0"/>
                                  </p:stCondLst>
                                  <p:childTnLst>
                                    <p:animMotion origin="layout" path="M -2.5E-6 4.02405E-6 L 0.40764 0.04278 " pathEditMode="relative" rAng="0" ptsTypes="AA">
                                      <p:cBhvr>
                                        <p:cTn id="282" dur="2000" fill="hold"/>
                                        <p:tgtEl>
                                          <p:spTgt spid="29"/>
                                        </p:tgtEl>
                                        <p:attrNameLst>
                                          <p:attrName>ppt_x</p:attrName>
                                          <p:attrName>ppt_y</p:attrName>
                                        </p:attrNameLst>
                                      </p:cBhvr>
                                      <p:rCtr x="204" y="21"/>
                                    </p:animMotion>
                                  </p:childTnLst>
                                </p:cTn>
                              </p:par>
                              <p:par>
                                <p:cTn id="283" presetID="63" presetClass="path" presetSubtype="0" accel="50000" decel="50000" fill="hold" grpId="1" nodeType="withEffect">
                                  <p:stCondLst>
                                    <p:cond delay="0"/>
                                  </p:stCondLst>
                                  <p:childTnLst>
                                    <p:animMotion origin="layout" path="M 8.33333E-7 2.35893E-6 L 0.61146 0.07285 " pathEditMode="relative" rAng="0" ptsTypes="AA">
                                      <p:cBhvr>
                                        <p:cTn id="284" dur="2000" fill="hold"/>
                                        <p:tgtEl>
                                          <p:spTgt spid="30"/>
                                        </p:tgtEl>
                                        <p:attrNameLst>
                                          <p:attrName>ppt_x</p:attrName>
                                          <p:attrName>ppt_y</p:attrName>
                                        </p:attrNameLst>
                                      </p:cBhvr>
                                      <p:rCtr x="306" y="36"/>
                                    </p:animMotion>
                                  </p:childTnLst>
                                </p:cTn>
                              </p:par>
                              <p:par>
                                <p:cTn id="285" presetID="63" presetClass="path" presetSubtype="0" accel="50000" decel="50000" fill="hold" grpId="1" nodeType="withEffect">
                                  <p:stCondLst>
                                    <p:cond delay="0"/>
                                  </p:stCondLst>
                                  <p:childTnLst>
                                    <p:animMotion origin="layout" path="M 4.16667E-6 6.93802E-7 L 0.46875 0.11378 " pathEditMode="relative" rAng="0" ptsTypes="AA">
                                      <p:cBhvr>
                                        <p:cTn id="286" dur="2000" fill="hold"/>
                                        <p:tgtEl>
                                          <p:spTgt spid="31"/>
                                        </p:tgtEl>
                                        <p:attrNameLst>
                                          <p:attrName>ppt_x</p:attrName>
                                          <p:attrName>ppt_y</p:attrName>
                                        </p:attrNameLst>
                                      </p:cBhvr>
                                      <p:rCtr x="234" y="57"/>
                                    </p:animMotion>
                                  </p:childTnLst>
                                </p:cTn>
                              </p:par>
                              <p:par>
                                <p:cTn id="287" presetID="63" presetClass="path" presetSubtype="0" accel="50000" decel="50000" fill="hold" grpId="1" nodeType="withEffect">
                                  <p:stCondLst>
                                    <p:cond delay="0"/>
                                  </p:stCondLst>
                                  <p:childTnLst>
                                    <p:animMotion origin="layout" path="M 2.77556E-17 3.19149E-6 L 0.58819 0.12604 " pathEditMode="relative" rAng="0" ptsTypes="AA">
                                      <p:cBhvr>
                                        <p:cTn id="288" dur="2000" fill="hold"/>
                                        <p:tgtEl>
                                          <p:spTgt spid="32"/>
                                        </p:tgtEl>
                                        <p:attrNameLst>
                                          <p:attrName>ppt_x</p:attrName>
                                          <p:attrName>ppt_y</p:attrName>
                                        </p:attrNameLst>
                                      </p:cBhvr>
                                      <p:rCtr x="294" y="63"/>
                                    </p:animMotion>
                                  </p:childTnLst>
                                </p:cTn>
                              </p:par>
                              <p:par>
                                <p:cTn id="289" presetID="63" presetClass="path" presetSubtype="0" accel="50000" decel="50000" fill="hold" grpId="1" nodeType="withEffect">
                                  <p:stCondLst>
                                    <p:cond delay="0"/>
                                  </p:stCondLst>
                                  <p:childTnLst>
                                    <p:animMotion origin="layout" path="M 3.33333E-6 1.52636E-6 L 0.37465 -0.04302 " pathEditMode="relative" rAng="0" ptsTypes="AA">
                                      <p:cBhvr>
                                        <p:cTn id="290" dur="2000" fill="hold"/>
                                        <p:tgtEl>
                                          <p:spTgt spid="33"/>
                                        </p:tgtEl>
                                        <p:attrNameLst>
                                          <p:attrName>ppt_x</p:attrName>
                                          <p:attrName>ppt_y</p:attrName>
                                        </p:attrNameLst>
                                      </p:cBhvr>
                                      <p:rCtr x="187" y="-22"/>
                                    </p:animMotion>
                                  </p:childTnLst>
                                </p:cTn>
                              </p:par>
                              <p:par>
                                <p:cTn id="291" presetID="63" presetClass="path" presetSubtype="0" accel="50000" decel="50000" fill="hold" grpId="1" nodeType="withEffect">
                                  <p:stCondLst>
                                    <p:cond delay="0"/>
                                  </p:stCondLst>
                                  <p:childTnLst>
                                    <p:animMotion origin="layout" path="M -3.33333E-6 -1.3876E-7 L 0.35 0.03955 " pathEditMode="relative" rAng="0" ptsTypes="AA">
                                      <p:cBhvr>
                                        <p:cTn id="292" dur="2000" fill="hold"/>
                                        <p:tgtEl>
                                          <p:spTgt spid="34"/>
                                        </p:tgtEl>
                                        <p:attrNameLst>
                                          <p:attrName>ppt_x</p:attrName>
                                          <p:attrName>ppt_y</p:attrName>
                                        </p:attrNameLst>
                                      </p:cBhvr>
                                      <p:rCtr x="175" y="20"/>
                                    </p:animMotion>
                                  </p:childTnLst>
                                </p:cTn>
                              </p:par>
                              <p:par>
                                <p:cTn id="293" presetID="63" presetClass="path" presetSubtype="0" accel="50000" decel="50000" fill="hold" grpId="1" nodeType="withEffect">
                                  <p:stCondLst>
                                    <p:cond delay="0"/>
                                  </p:stCondLst>
                                  <p:childTnLst>
                                    <p:animMotion origin="layout" path="M 0 0  L 0.25 0  E" pathEditMode="relative" ptsTypes="">
                                      <p:cBhvr>
                                        <p:cTn id="294" dur="2000" fill="hold"/>
                                        <p:tgtEl>
                                          <p:spTgt spid="35"/>
                                        </p:tgtEl>
                                        <p:attrNameLst>
                                          <p:attrName>ppt_x</p:attrName>
                                          <p:attrName>ppt_y</p:attrName>
                                        </p:attrNameLst>
                                      </p:cBhvr>
                                    </p:animMotion>
                                  </p:childTnLst>
                                </p:cTn>
                              </p:par>
                              <p:par>
                                <p:cTn id="295" presetID="63" presetClass="path" presetSubtype="0" accel="50000" decel="50000" fill="hold" grpId="1" nodeType="withEffect">
                                  <p:stCondLst>
                                    <p:cond delay="0"/>
                                  </p:stCondLst>
                                  <p:childTnLst>
                                    <p:animMotion origin="layout" path="M 0 0  L 0.25 0  E" pathEditMode="relative" ptsTypes="">
                                      <p:cBhvr>
                                        <p:cTn id="296" dur="2000" fill="hold"/>
                                        <p:tgtEl>
                                          <p:spTgt spid="36"/>
                                        </p:tgtEl>
                                        <p:attrNameLst>
                                          <p:attrName>ppt_x</p:attrName>
                                          <p:attrName>ppt_y</p:attrName>
                                        </p:attrNameLst>
                                      </p:cBhvr>
                                    </p:animMotion>
                                  </p:childTnLst>
                                </p:cTn>
                              </p:par>
                              <p:par>
                                <p:cTn id="297" presetID="63" presetClass="path" presetSubtype="0" accel="50000" decel="50000" fill="hold" grpId="1" nodeType="withEffect">
                                  <p:stCondLst>
                                    <p:cond delay="0"/>
                                  </p:stCondLst>
                                  <p:childTnLst>
                                    <p:animMotion origin="layout" path="M 4.16667E-6 3.66327E-6 L 0.38975 0.01942 " pathEditMode="relative" rAng="0" ptsTypes="AA">
                                      <p:cBhvr>
                                        <p:cTn id="298" dur="2000" fill="hold"/>
                                        <p:tgtEl>
                                          <p:spTgt spid="37"/>
                                        </p:tgtEl>
                                        <p:attrNameLst>
                                          <p:attrName>ppt_x</p:attrName>
                                          <p:attrName>ppt_y</p:attrName>
                                        </p:attrNameLst>
                                      </p:cBhvr>
                                      <p:rCtr x="195" y="10"/>
                                    </p:animMotion>
                                  </p:childTnLst>
                                </p:cTn>
                              </p:par>
                              <p:par>
                                <p:cTn id="299" presetID="63" presetClass="path" presetSubtype="0" accel="50000" decel="50000" fill="hold" grpId="1" nodeType="withEffect">
                                  <p:stCondLst>
                                    <p:cond delay="0"/>
                                  </p:stCondLst>
                                  <p:childTnLst>
                                    <p:animMotion origin="layout" path="M 0 0  L 0.25 0  E" pathEditMode="relative" ptsTypes="">
                                      <p:cBhvr>
                                        <p:cTn id="300" dur="2000" fill="hold"/>
                                        <p:tgtEl>
                                          <p:spTgt spid="38"/>
                                        </p:tgtEl>
                                        <p:attrNameLst>
                                          <p:attrName>ppt_x</p:attrName>
                                          <p:attrName>ppt_y</p:attrName>
                                        </p:attrNameLst>
                                      </p:cBhvr>
                                    </p:animMotion>
                                  </p:childTnLst>
                                </p:cTn>
                              </p:par>
                              <p:par>
                                <p:cTn id="301" presetID="63" presetClass="path" presetSubtype="0" accel="50000" decel="50000" fill="hold" grpId="1" nodeType="withEffect">
                                  <p:stCondLst>
                                    <p:cond delay="0"/>
                                  </p:stCondLst>
                                  <p:childTnLst>
                                    <p:animMotion origin="layout" path="M 0 0  L 0.25 0  E" pathEditMode="relative" ptsTypes="">
                                      <p:cBhvr>
                                        <p:cTn id="302" dur="2000" fill="hold"/>
                                        <p:tgtEl>
                                          <p:spTgt spid="39"/>
                                        </p:tgtEl>
                                        <p:attrNameLst>
                                          <p:attrName>ppt_x</p:attrName>
                                          <p:attrName>ppt_y</p:attrName>
                                        </p:attrNameLst>
                                      </p:cBhvr>
                                    </p:animMotion>
                                  </p:childTnLst>
                                </p:cTn>
                              </p:par>
                              <p:par>
                                <p:cTn id="303" presetID="63" presetClass="path" presetSubtype="0" accel="50000" decel="50000" fill="hold" grpId="1" nodeType="withEffect">
                                  <p:stCondLst>
                                    <p:cond delay="0"/>
                                  </p:stCondLst>
                                  <p:childTnLst>
                                    <p:animMotion origin="layout" path="M 0 0  L 0.25 0  E" pathEditMode="relative" ptsTypes="">
                                      <p:cBhvr>
                                        <p:cTn id="304" dur="2000" fill="hold"/>
                                        <p:tgtEl>
                                          <p:spTgt spid="40"/>
                                        </p:tgtEl>
                                        <p:attrNameLst>
                                          <p:attrName>ppt_x</p:attrName>
                                          <p:attrName>ppt_y</p:attrName>
                                        </p:attrNameLst>
                                      </p:cBhvr>
                                    </p:animMotion>
                                  </p:childTnLst>
                                </p:cTn>
                              </p:par>
                              <p:par>
                                <p:cTn id="305" presetID="63" presetClass="path" presetSubtype="0" accel="50000" decel="50000" fill="hold" grpId="1" nodeType="withEffect">
                                  <p:stCondLst>
                                    <p:cond delay="0"/>
                                  </p:stCondLst>
                                  <p:childTnLst>
                                    <p:animMotion origin="layout" path="M 0 0  L 0.25 0  E" pathEditMode="relative" ptsTypes="">
                                      <p:cBhvr>
                                        <p:cTn id="306" dur="2000" fill="hold"/>
                                        <p:tgtEl>
                                          <p:spTgt spid="41"/>
                                        </p:tgtEl>
                                        <p:attrNameLst>
                                          <p:attrName>ppt_x</p:attrName>
                                          <p:attrName>ppt_y</p:attrName>
                                        </p:attrNameLst>
                                      </p:cBhvr>
                                    </p:animMotion>
                                  </p:childTnLst>
                                </p:cTn>
                              </p:par>
                              <p:par>
                                <p:cTn id="307" presetID="63" presetClass="path" presetSubtype="0" accel="50000" decel="50000" fill="hold" grpId="1" nodeType="withEffect">
                                  <p:stCondLst>
                                    <p:cond delay="0"/>
                                  </p:stCondLst>
                                  <p:childTnLst>
                                    <p:animMotion origin="layout" path="M 0 0  L 0.25 0  E" pathEditMode="relative" ptsTypes="">
                                      <p:cBhvr>
                                        <p:cTn id="308" dur="2000" fill="hold"/>
                                        <p:tgtEl>
                                          <p:spTgt spid="42"/>
                                        </p:tgtEl>
                                        <p:attrNameLst>
                                          <p:attrName>ppt_x</p:attrName>
                                          <p:attrName>ppt_y</p:attrName>
                                        </p:attrNameLst>
                                      </p:cBhvr>
                                    </p:animMotion>
                                  </p:childTnLst>
                                </p:cTn>
                              </p:par>
                              <p:par>
                                <p:cTn id="309" presetID="63" presetClass="path" presetSubtype="0" accel="50000" decel="50000" fill="hold" grpId="1" nodeType="withEffect">
                                  <p:stCondLst>
                                    <p:cond delay="0"/>
                                  </p:stCondLst>
                                  <p:childTnLst>
                                    <p:animMotion origin="layout" path="M 0 0  L 0.25 0  E" pathEditMode="relative" ptsTypes="">
                                      <p:cBhvr>
                                        <p:cTn id="310" dur="2000" fill="hold"/>
                                        <p:tgtEl>
                                          <p:spTgt spid="43"/>
                                        </p:tgtEl>
                                        <p:attrNameLst>
                                          <p:attrName>ppt_x</p:attrName>
                                          <p:attrName>ppt_y</p:attrName>
                                        </p:attrNameLst>
                                      </p:cBhvr>
                                    </p:animMotion>
                                  </p:childTnLst>
                                </p:cTn>
                              </p:par>
                              <p:par>
                                <p:cTn id="311" presetID="63" presetClass="path" presetSubtype="0" accel="50000" decel="50000" fill="hold" grpId="1" nodeType="withEffect">
                                  <p:stCondLst>
                                    <p:cond delay="0"/>
                                  </p:stCondLst>
                                  <p:childTnLst>
                                    <p:animMotion origin="layout" path="M 0 0  L 0.25 0  E" pathEditMode="relative" ptsTypes="">
                                      <p:cBhvr>
                                        <p:cTn id="312" dur="2000" fill="hold"/>
                                        <p:tgtEl>
                                          <p:spTgt spid="44"/>
                                        </p:tgtEl>
                                        <p:attrNameLst>
                                          <p:attrName>ppt_x</p:attrName>
                                          <p:attrName>ppt_y</p:attrName>
                                        </p:attrNameLst>
                                      </p:cBhvr>
                                    </p:animMotion>
                                  </p:childTnLst>
                                </p:cTn>
                              </p:par>
                              <p:par>
                                <p:cTn id="313" presetID="63" presetClass="path" presetSubtype="0" accel="50000" decel="50000" fill="hold" grpId="1" nodeType="withEffect">
                                  <p:stCondLst>
                                    <p:cond delay="0"/>
                                  </p:stCondLst>
                                  <p:childTnLst>
                                    <p:animMotion origin="layout" path="M 0 0  L 0.25 0  E" pathEditMode="relative" ptsTypes="">
                                      <p:cBhvr>
                                        <p:cTn id="314" dur="2000" fill="hold"/>
                                        <p:tgtEl>
                                          <p:spTgt spid="45"/>
                                        </p:tgtEl>
                                        <p:attrNameLst>
                                          <p:attrName>ppt_x</p:attrName>
                                          <p:attrName>ppt_y</p:attrName>
                                        </p:attrNameLst>
                                      </p:cBhvr>
                                    </p:animMotion>
                                  </p:childTnLst>
                                </p:cTn>
                              </p:par>
                              <p:par>
                                <p:cTn id="315" presetID="63" presetClass="path" presetSubtype="0" accel="50000" decel="50000" fill="hold" grpId="1" nodeType="withEffect">
                                  <p:stCondLst>
                                    <p:cond delay="0"/>
                                  </p:stCondLst>
                                  <p:childTnLst>
                                    <p:animMotion origin="layout" path="M 1.66667E-6 4.19056E-6 L 0.39305 0.0104 " pathEditMode="relative" rAng="0" ptsTypes="AA">
                                      <p:cBhvr>
                                        <p:cTn id="316" dur="2000" fill="hold"/>
                                        <p:tgtEl>
                                          <p:spTgt spid="46"/>
                                        </p:tgtEl>
                                        <p:attrNameLst>
                                          <p:attrName>ppt_x</p:attrName>
                                          <p:attrName>ppt_y</p:attrName>
                                        </p:attrNameLst>
                                      </p:cBhvr>
                                      <p:rCtr x="197" y="5"/>
                                    </p:animMotion>
                                  </p:childTnLst>
                                </p:cTn>
                              </p:par>
                              <p:par>
                                <p:cTn id="317" presetID="63" presetClass="path" presetSubtype="0" accel="50000" decel="50000" fill="hold" grpId="1" nodeType="withEffect">
                                  <p:stCondLst>
                                    <p:cond delay="0"/>
                                  </p:stCondLst>
                                  <p:childTnLst>
                                    <p:animMotion origin="layout" path="M 5E-6 2.52544E-6 L 0.47084 -0.10639 " pathEditMode="relative" rAng="0" ptsTypes="AA">
                                      <p:cBhvr>
                                        <p:cTn id="318" dur="2000" fill="hold"/>
                                        <p:tgtEl>
                                          <p:spTgt spid="47"/>
                                        </p:tgtEl>
                                        <p:attrNameLst>
                                          <p:attrName>ppt_x</p:attrName>
                                          <p:attrName>ppt_y</p:attrName>
                                        </p:attrNameLst>
                                      </p:cBhvr>
                                      <p:rCtr x="235" y="-53"/>
                                    </p:animMotion>
                                  </p:childTnLst>
                                </p:cTn>
                              </p:par>
                              <p:par>
                                <p:cTn id="319" presetID="63" presetClass="path" presetSubtype="0" accel="50000" decel="50000" fill="hold" grpId="1" nodeType="withEffect">
                                  <p:stCondLst>
                                    <p:cond delay="0"/>
                                  </p:stCondLst>
                                  <p:childTnLst>
                                    <p:animMotion origin="layout" path="M 0 0  L 0.25 0  E" pathEditMode="relative" ptsTypes="">
                                      <p:cBhvr>
                                        <p:cTn id="320" dur="2000" fill="hold"/>
                                        <p:tgtEl>
                                          <p:spTgt spid="48"/>
                                        </p:tgtEl>
                                        <p:attrNameLst>
                                          <p:attrName>ppt_x</p:attrName>
                                          <p:attrName>ppt_y</p:attrName>
                                        </p:attrNameLst>
                                      </p:cBhvr>
                                    </p:animMotion>
                                  </p:childTnLst>
                                </p:cTn>
                              </p:par>
                              <p:par>
                                <p:cTn id="321" presetID="63" presetClass="path" presetSubtype="0" accel="50000" decel="50000" fill="hold" grpId="1" nodeType="withEffect">
                                  <p:stCondLst>
                                    <p:cond delay="0"/>
                                  </p:stCondLst>
                                  <p:childTnLst>
                                    <p:animMotion origin="layout" path="M 4.16667E-6 3.358E-6 L 0.63663 -0.03215 " pathEditMode="relative" rAng="0" ptsTypes="AA">
                                      <p:cBhvr>
                                        <p:cTn id="322" dur="2000" fill="hold"/>
                                        <p:tgtEl>
                                          <p:spTgt spid="49"/>
                                        </p:tgtEl>
                                        <p:attrNameLst>
                                          <p:attrName>ppt_x</p:attrName>
                                          <p:attrName>ppt_y</p:attrName>
                                        </p:attrNameLst>
                                      </p:cBhvr>
                                      <p:rCtr x="318" y="-16"/>
                                    </p:animMotion>
                                  </p:childTnLst>
                                </p:cTn>
                              </p:par>
                              <p:par>
                                <p:cTn id="323" presetID="63" presetClass="path" presetSubtype="0" accel="50000" decel="50000" fill="hold" grpId="1" nodeType="withEffect">
                                  <p:stCondLst>
                                    <p:cond delay="0"/>
                                  </p:stCondLst>
                                  <p:childTnLst>
                                    <p:animMotion origin="layout" path="M 2.5E-6 3.9778E-6 L 0.5184 0.0111 " pathEditMode="relative" rAng="0" ptsTypes="AA">
                                      <p:cBhvr>
                                        <p:cTn id="324" dur="2000" fill="hold"/>
                                        <p:tgtEl>
                                          <p:spTgt spid="50"/>
                                        </p:tgtEl>
                                        <p:attrNameLst>
                                          <p:attrName>ppt_x</p:attrName>
                                          <p:attrName>ppt_y</p:attrName>
                                        </p:attrNameLst>
                                      </p:cBhvr>
                                      <p:rCtr x="259" y="6"/>
                                    </p:animMotion>
                                  </p:childTnLst>
                                </p:cTn>
                              </p:par>
                              <p:par>
                                <p:cTn id="325" presetID="63" presetClass="path" presetSubtype="0" accel="50000" decel="50000" fill="hold" grpId="1" nodeType="withEffect">
                                  <p:stCondLst>
                                    <p:cond delay="0"/>
                                  </p:stCondLst>
                                  <p:childTnLst>
                                    <p:animMotion origin="layout" path="M -4.16667E-6 2.31267E-6 L 0.51754 -0.00046 " pathEditMode="relative" rAng="0" ptsTypes="AA">
                                      <p:cBhvr>
                                        <p:cTn id="326" dur="2000" fill="hold"/>
                                        <p:tgtEl>
                                          <p:spTgt spid="51"/>
                                        </p:tgtEl>
                                        <p:attrNameLst>
                                          <p:attrName>ppt_x</p:attrName>
                                          <p:attrName>ppt_y</p:attrName>
                                        </p:attrNameLst>
                                      </p:cBhvr>
                                      <p:rCtr x="259" y="0"/>
                                    </p:animMotion>
                                  </p:childTnLst>
                                </p:cTn>
                              </p:par>
                              <p:par>
                                <p:cTn id="327" presetID="63" presetClass="path" presetSubtype="0" accel="50000" decel="50000" fill="hold" grpId="1" nodeType="withEffect">
                                  <p:stCondLst>
                                    <p:cond delay="0"/>
                                  </p:stCondLst>
                                  <p:childTnLst>
                                    <p:animMotion origin="layout" path="M 4.16667E-6 -1.63737E-6 L 0.50781 -0.11979 " pathEditMode="relative" rAng="0" ptsTypes="AA">
                                      <p:cBhvr>
                                        <p:cTn id="328" dur="2000" fill="hold"/>
                                        <p:tgtEl>
                                          <p:spTgt spid="52"/>
                                        </p:tgtEl>
                                        <p:attrNameLst>
                                          <p:attrName>ppt_x</p:attrName>
                                          <p:attrName>ppt_y</p:attrName>
                                        </p:attrNameLst>
                                      </p:cBhvr>
                                      <p:rCtr x="254" y="-60"/>
                                    </p:animMotion>
                                  </p:childTnLst>
                                </p:cTn>
                              </p:par>
                              <p:par>
                                <p:cTn id="329" presetID="63" presetClass="path" presetSubtype="0" accel="50000" decel="50000" fill="hold" grpId="1" nodeType="withEffect">
                                  <p:stCondLst>
                                    <p:cond delay="0"/>
                                  </p:stCondLst>
                                  <p:childTnLst>
                                    <p:animMotion origin="layout" path="M 5E-6 -4.50509E-6 L 0.39185 0.00926 " pathEditMode="relative" rAng="0" ptsTypes="AA">
                                      <p:cBhvr>
                                        <p:cTn id="330" dur="2000" fill="hold"/>
                                        <p:tgtEl>
                                          <p:spTgt spid="53"/>
                                        </p:tgtEl>
                                        <p:attrNameLst>
                                          <p:attrName>ppt_x</p:attrName>
                                          <p:attrName>ppt_y</p:attrName>
                                        </p:attrNameLst>
                                      </p:cBhvr>
                                      <p:rCtr x="196" y="5"/>
                                    </p:animMotion>
                                  </p:childTnLst>
                                </p:cTn>
                              </p:par>
                              <p:par>
                                <p:cTn id="331" presetID="63" presetClass="path" presetSubtype="0" accel="50000" decel="50000" fill="hold" grpId="1" nodeType="withEffect">
                                  <p:stCondLst>
                                    <p:cond delay="0"/>
                                  </p:stCondLst>
                                  <p:childTnLst>
                                    <p:animMotion origin="layout" path="M 0 0  L 0.25 0  E" pathEditMode="relative" ptsTypes="">
                                      <p:cBhvr>
                                        <p:cTn id="332" dur="2000" fill="hold"/>
                                        <p:tgtEl>
                                          <p:spTgt spid="54"/>
                                        </p:tgtEl>
                                        <p:attrNameLst>
                                          <p:attrName>ppt_x</p:attrName>
                                          <p:attrName>ppt_y</p:attrName>
                                        </p:attrNameLst>
                                      </p:cBhvr>
                                    </p:animMotion>
                                  </p:childTnLst>
                                </p:cTn>
                              </p:par>
                              <p:par>
                                <p:cTn id="333" presetID="63" presetClass="path" presetSubtype="0" accel="50000" decel="50000" fill="hold" grpId="1" nodeType="withEffect">
                                  <p:stCondLst>
                                    <p:cond delay="0"/>
                                  </p:stCondLst>
                                  <p:childTnLst>
                                    <p:animMotion origin="layout" path="M -1.66667E-6 2.31267E-6 L 0.27604 0.04139 " pathEditMode="relative" rAng="0" ptsTypes="AA">
                                      <p:cBhvr>
                                        <p:cTn id="334" dur="2000" fill="hold"/>
                                        <p:tgtEl>
                                          <p:spTgt spid="55"/>
                                        </p:tgtEl>
                                        <p:attrNameLst>
                                          <p:attrName>ppt_x</p:attrName>
                                          <p:attrName>ppt_y</p:attrName>
                                        </p:attrNameLst>
                                      </p:cBhvr>
                                      <p:rCtr x="138" y="21"/>
                                    </p:animMotion>
                                  </p:childTnLst>
                                </p:cTn>
                              </p:par>
                              <p:par>
                                <p:cTn id="335" presetID="63" presetClass="path" presetSubtype="0" accel="50000" decel="50000" fill="hold" grpId="1" nodeType="withEffect">
                                  <p:stCondLst>
                                    <p:cond delay="0"/>
                                  </p:stCondLst>
                                  <p:childTnLst>
                                    <p:animMotion origin="layout" path="M -2.5E-6 -3.42276E-7 L 0.54983 -0.00879 " pathEditMode="relative" rAng="0" ptsTypes="AA">
                                      <p:cBhvr>
                                        <p:cTn id="336" dur="2000" fill="hold"/>
                                        <p:tgtEl>
                                          <p:spTgt spid="56"/>
                                        </p:tgtEl>
                                        <p:attrNameLst>
                                          <p:attrName>ppt_x</p:attrName>
                                          <p:attrName>ppt_y</p:attrName>
                                        </p:attrNameLst>
                                      </p:cBhvr>
                                      <p:rCtr x="275" y="-4"/>
                                    </p:animMotion>
                                  </p:childTnLst>
                                </p:cTn>
                              </p:par>
                              <p:par>
                                <p:cTn id="337" presetID="63" presetClass="path" presetSubtype="0" accel="50000" decel="50000" fill="hold" grpId="1" nodeType="withEffect">
                                  <p:stCondLst>
                                    <p:cond delay="0"/>
                                  </p:stCondLst>
                                  <p:childTnLst>
                                    <p:animMotion origin="layout" path="M 1.66667E-6 3.61702E-6 L 0.40087 0.00878 " pathEditMode="relative" rAng="0" ptsTypes="AA">
                                      <p:cBhvr>
                                        <p:cTn id="338" dur="2000" fill="hold"/>
                                        <p:tgtEl>
                                          <p:spTgt spid="57"/>
                                        </p:tgtEl>
                                        <p:attrNameLst>
                                          <p:attrName>ppt_x</p:attrName>
                                          <p:attrName>ppt_y</p:attrName>
                                        </p:attrNameLst>
                                      </p:cBhvr>
                                      <p:rCtr x="200" y="4"/>
                                    </p:animMotion>
                                  </p:childTnLst>
                                </p:cTn>
                              </p:par>
                              <p:par>
                                <p:cTn id="339" presetID="63" presetClass="path" presetSubtype="0" accel="50000" decel="50000" fill="hold" grpId="1" nodeType="withEffect">
                                  <p:stCondLst>
                                    <p:cond delay="0"/>
                                  </p:stCondLst>
                                  <p:childTnLst>
                                    <p:animMotion origin="layout" path="M 0.20313 0.05134 L 0.45313 0.05134 " pathEditMode="relative" rAng="0" ptsTypes="AA">
                                      <p:cBhvr>
                                        <p:cTn id="340" dur="2000" fill="hold"/>
                                        <p:tgtEl>
                                          <p:spTgt spid="90"/>
                                        </p:tgtEl>
                                        <p:attrNameLst>
                                          <p:attrName>ppt_x</p:attrName>
                                          <p:attrName>ppt_y</p:attrName>
                                        </p:attrNameLst>
                                      </p:cBhvr>
                                      <p:rCtr x="125" y="0"/>
                                    </p:animMotion>
                                  </p:childTnLst>
                                </p:cTn>
                              </p:par>
                              <p:par>
                                <p:cTn id="341" presetID="63" presetClass="path" presetSubtype="0" accel="50000" decel="50000" fill="hold" grpId="1" nodeType="withEffect">
                                  <p:stCondLst>
                                    <p:cond delay="0"/>
                                  </p:stCondLst>
                                  <p:childTnLst>
                                    <p:animMotion origin="layout" path="M 0 0  L 0.25 0  E" pathEditMode="relative" ptsTypes="">
                                      <p:cBhvr>
                                        <p:cTn id="342" dur="2000" fill="hold"/>
                                        <p:tgtEl>
                                          <p:spTgt spid="91"/>
                                        </p:tgtEl>
                                        <p:attrNameLst>
                                          <p:attrName>ppt_x</p:attrName>
                                          <p:attrName>ppt_y</p:attrName>
                                        </p:attrNameLst>
                                      </p:cBhvr>
                                    </p:animMotion>
                                  </p:childTnLst>
                                </p:cTn>
                              </p:par>
                              <p:par>
                                <p:cTn id="343" presetID="63" presetClass="path" presetSubtype="0" accel="50000" decel="50000" fill="hold" grpId="1" nodeType="withEffect">
                                  <p:stCondLst>
                                    <p:cond delay="0"/>
                                  </p:stCondLst>
                                  <p:childTnLst>
                                    <p:animMotion origin="layout" path="M 0 0  L 0.25 0  E" pathEditMode="relative" ptsTypes="">
                                      <p:cBhvr>
                                        <p:cTn id="344" dur="2000" fill="hold"/>
                                        <p:tgtEl>
                                          <p:spTgt spid="92"/>
                                        </p:tgtEl>
                                        <p:attrNameLst>
                                          <p:attrName>ppt_x</p:attrName>
                                          <p:attrName>ppt_y</p:attrName>
                                        </p:attrNameLst>
                                      </p:cBhvr>
                                    </p:animMotion>
                                  </p:childTnLst>
                                </p:cTn>
                              </p:par>
                              <p:par>
                                <p:cTn id="345" presetID="63" presetClass="path" presetSubtype="0" accel="50000" decel="50000" fill="hold" grpId="1" nodeType="withEffect">
                                  <p:stCondLst>
                                    <p:cond delay="0"/>
                                  </p:stCondLst>
                                  <p:childTnLst>
                                    <p:animMotion origin="layout" path="M -2.5E-6 4.02405E-6 L 0.40764 0.04278 " pathEditMode="relative" rAng="0" ptsTypes="AA">
                                      <p:cBhvr>
                                        <p:cTn id="346" dur="2000" fill="hold"/>
                                        <p:tgtEl>
                                          <p:spTgt spid="93"/>
                                        </p:tgtEl>
                                        <p:attrNameLst>
                                          <p:attrName>ppt_x</p:attrName>
                                          <p:attrName>ppt_y</p:attrName>
                                        </p:attrNameLst>
                                      </p:cBhvr>
                                      <p:rCtr x="204" y="21"/>
                                    </p:animMotion>
                                  </p:childTnLst>
                                </p:cTn>
                              </p:par>
                              <p:par>
                                <p:cTn id="347" presetID="63" presetClass="path" presetSubtype="0" accel="50000" decel="50000" fill="hold" grpId="1" nodeType="withEffect">
                                  <p:stCondLst>
                                    <p:cond delay="0"/>
                                  </p:stCondLst>
                                  <p:childTnLst>
                                    <p:animMotion origin="layout" path="M -3.33333E-6 -4.14431E-6 L 0.43611 0.09552 " pathEditMode="relative" rAng="0" ptsTypes="AA">
                                      <p:cBhvr>
                                        <p:cTn id="348" dur="2000" fill="hold"/>
                                        <p:tgtEl>
                                          <p:spTgt spid="94"/>
                                        </p:tgtEl>
                                        <p:attrNameLst>
                                          <p:attrName>ppt_x</p:attrName>
                                          <p:attrName>ppt_y</p:attrName>
                                        </p:attrNameLst>
                                      </p:cBhvr>
                                      <p:rCtr x="218" y="48"/>
                                    </p:animMotion>
                                  </p:childTnLst>
                                </p:cTn>
                              </p:par>
                              <p:par>
                                <p:cTn id="349" presetID="63" presetClass="path" presetSubtype="0" accel="50000" decel="50000" fill="hold" grpId="1" nodeType="withEffect">
                                  <p:stCondLst>
                                    <p:cond delay="0"/>
                                  </p:stCondLst>
                                  <p:childTnLst>
                                    <p:animMotion origin="layout" path="M 3.33333E-6 1.52636E-6 L 0.37465 -0.04302 " pathEditMode="relative" rAng="0" ptsTypes="AA">
                                      <p:cBhvr>
                                        <p:cTn id="350" dur="2000" fill="hold"/>
                                        <p:tgtEl>
                                          <p:spTgt spid="95"/>
                                        </p:tgtEl>
                                        <p:attrNameLst>
                                          <p:attrName>ppt_x</p:attrName>
                                          <p:attrName>ppt_y</p:attrName>
                                        </p:attrNameLst>
                                      </p:cBhvr>
                                      <p:rCtr x="187" y="-22"/>
                                    </p:animMotion>
                                  </p:childTnLst>
                                </p:cTn>
                              </p:par>
                              <p:par>
                                <p:cTn id="351" presetID="63" presetClass="path" presetSubtype="0" accel="50000" decel="50000" fill="hold" grpId="1" nodeType="withEffect">
                                  <p:stCondLst>
                                    <p:cond delay="0"/>
                                  </p:stCondLst>
                                  <p:childTnLst>
                                    <p:animMotion origin="layout" path="M -3.33333E-6 -1.3876E-7 L 0.35 0.03955 " pathEditMode="relative" rAng="0" ptsTypes="AA">
                                      <p:cBhvr>
                                        <p:cTn id="352" dur="2000" fill="hold"/>
                                        <p:tgtEl>
                                          <p:spTgt spid="96"/>
                                        </p:tgtEl>
                                        <p:attrNameLst>
                                          <p:attrName>ppt_x</p:attrName>
                                          <p:attrName>ppt_y</p:attrName>
                                        </p:attrNameLst>
                                      </p:cBhvr>
                                      <p:rCtr x="175" y="20"/>
                                    </p:animMotion>
                                  </p:childTnLst>
                                </p:cTn>
                              </p:par>
                              <p:par>
                                <p:cTn id="353" presetID="63" presetClass="path" presetSubtype="0" accel="50000" decel="50000" fill="hold" grpId="1" nodeType="withEffect">
                                  <p:stCondLst>
                                    <p:cond delay="0"/>
                                  </p:stCondLst>
                                  <p:childTnLst>
                                    <p:animMotion origin="layout" path="M 0 0  L 0.25 0  E" pathEditMode="relative" ptsTypes="">
                                      <p:cBhvr>
                                        <p:cTn id="354" dur="2000" fill="hold"/>
                                        <p:tgtEl>
                                          <p:spTgt spid="97"/>
                                        </p:tgtEl>
                                        <p:attrNameLst>
                                          <p:attrName>ppt_x</p:attrName>
                                          <p:attrName>ppt_y</p:attrName>
                                        </p:attrNameLst>
                                      </p:cBhvr>
                                    </p:animMotion>
                                  </p:childTnLst>
                                </p:cTn>
                              </p:par>
                              <p:par>
                                <p:cTn id="355" presetID="63" presetClass="path" presetSubtype="0" accel="50000" decel="50000" fill="hold" grpId="1" nodeType="withEffect">
                                  <p:stCondLst>
                                    <p:cond delay="0"/>
                                  </p:stCondLst>
                                  <p:childTnLst>
                                    <p:animMotion origin="layout" path="M 0 0  L 0.25 0  E" pathEditMode="relative" ptsTypes="">
                                      <p:cBhvr>
                                        <p:cTn id="356" dur="2000" fill="hold"/>
                                        <p:tgtEl>
                                          <p:spTgt spid="98"/>
                                        </p:tgtEl>
                                        <p:attrNameLst>
                                          <p:attrName>ppt_x</p:attrName>
                                          <p:attrName>ppt_y</p:attrName>
                                        </p:attrNameLst>
                                      </p:cBhvr>
                                    </p:animMotion>
                                  </p:childTnLst>
                                </p:cTn>
                              </p:par>
                              <p:par>
                                <p:cTn id="357" presetID="63" presetClass="path" presetSubtype="0" accel="50000" decel="50000" fill="hold" grpId="1" nodeType="withEffect">
                                  <p:stCondLst>
                                    <p:cond delay="0"/>
                                  </p:stCondLst>
                                  <p:childTnLst>
                                    <p:animMotion origin="layout" path="M 4.16667E-6 3.66327E-6 L 0.38975 0.01942 " pathEditMode="relative" rAng="0" ptsTypes="AA">
                                      <p:cBhvr>
                                        <p:cTn id="358" dur="2000" fill="hold"/>
                                        <p:tgtEl>
                                          <p:spTgt spid="99"/>
                                        </p:tgtEl>
                                        <p:attrNameLst>
                                          <p:attrName>ppt_x</p:attrName>
                                          <p:attrName>ppt_y</p:attrName>
                                        </p:attrNameLst>
                                      </p:cBhvr>
                                      <p:rCtr x="195" y="10"/>
                                    </p:animMotion>
                                  </p:childTnLst>
                                </p:cTn>
                              </p:par>
                              <p:par>
                                <p:cTn id="359" presetID="63" presetClass="path" presetSubtype="0" accel="50000" decel="50000" fill="hold" grpId="1" nodeType="withEffect">
                                  <p:stCondLst>
                                    <p:cond delay="0"/>
                                  </p:stCondLst>
                                  <p:childTnLst>
                                    <p:animMotion origin="layout" path="M 0 0  L 0.25 0  E" pathEditMode="relative" ptsTypes="">
                                      <p:cBhvr>
                                        <p:cTn id="360" dur="2000" fill="hold"/>
                                        <p:tgtEl>
                                          <p:spTgt spid="100"/>
                                        </p:tgtEl>
                                        <p:attrNameLst>
                                          <p:attrName>ppt_x</p:attrName>
                                          <p:attrName>ppt_y</p:attrName>
                                        </p:attrNameLst>
                                      </p:cBhvr>
                                    </p:animMotion>
                                  </p:childTnLst>
                                </p:cTn>
                              </p:par>
                              <p:par>
                                <p:cTn id="361" presetID="63" presetClass="path" presetSubtype="0" accel="50000" decel="50000" fill="hold" grpId="1" nodeType="withEffect">
                                  <p:stCondLst>
                                    <p:cond delay="0"/>
                                  </p:stCondLst>
                                  <p:childTnLst>
                                    <p:animMotion origin="layout" path="M 0 0  L 0.25 0  E" pathEditMode="relative" ptsTypes="">
                                      <p:cBhvr>
                                        <p:cTn id="362" dur="2000" fill="hold"/>
                                        <p:tgtEl>
                                          <p:spTgt spid="101"/>
                                        </p:tgtEl>
                                        <p:attrNameLst>
                                          <p:attrName>ppt_x</p:attrName>
                                          <p:attrName>ppt_y</p:attrName>
                                        </p:attrNameLst>
                                      </p:cBhvr>
                                    </p:animMotion>
                                  </p:childTnLst>
                                </p:cTn>
                              </p:par>
                              <p:par>
                                <p:cTn id="363" presetID="63" presetClass="path" presetSubtype="0" accel="50000" decel="50000" fill="hold" grpId="1" nodeType="withEffect">
                                  <p:stCondLst>
                                    <p:cond delay="0"/>
                                  </p:stCondLst>
                                  <p:childTnLst>
                                    <p:animMotion origin="layout" path="M 0 0  L 0.25 0  E" pathEditMode="relative" ptsTypes="">
                                      <p:cBhvr>
                                        <p:cTn id="364" dur="2000" fill="hold"/>
                                        <p:tgtEl>
                                          <p:spTgt spid="102"/>
                                        </p:tgtEl>
                                        <p:attrNameLst>
                                          <p:attrName>ppt_x</p:attrName>
                                          <p:attrName>ppt_y</p:attrName>
                                        </p:attrNameLst>
                                      </p:cBhvr>
                                    </p:animMotion>
                                  </p:childTnLst>
                                </p:cTn>
                              </p:par>
                              <p:par>
                                <p:cTn id="365" presetID="63" presetClass="path" presetSubtype="0" accel="50000" decel="50000" fill="hold" grpId="1" nodeType="withEffect">
                                  <p:stCondLst>
                                    <p:cond delay="0"/>
                                  </p:stCondLst>
                                  <p:childTnLst>
                                    <p:animMotion origin="layout" path="M 0 0  L 0.25 0  E" pathEditMode="relative" ptsTypes="">
                                      <p:cBhvr>
                                        <p:cTn id="366" dur="2000" fill="hold"/>
                                        <p:tgtEl>
                                          <p:spTgt spid="103"/>
                                        </p:tgtEl>
                                        <p:attrNameLst>
                                          <p:attrName>ppt_x</p:attrName>
                                          <p:attrName>ppt_y</p:attrName>
                                        </p:attrNameLst>
                                      </p:cBhvr>
                                    </p:animMotion>
                                  </p:childTnLst>
                                </p:cTn>
                              </p:par>
                              <p:par>
                                <p:cTn id="367" presetID="63" presetClass="path" presetSubtype="0" accel="50000" decel="50000" fill="hold" grpId="1" nodeType="withEffect">
                                  <p:stCondLst>
                                    <p:cond delay="0"/>
                                  </p:stCondLst>
                                  <p:childTnLst>
                                    <p:animMotion origin="layout" path="M 0 0  L 0.25 0  E" pathEditMode="relative" ptsTypes="">
                                      <p:cBhvr>
                                        <p:cTn id="368" dur="2000" fill="hold"/>
                                        <p:tgtEl>
                                          <p:spTgt spid="104"/>
                                        </p:tgtEl>
                                        <p:attrNameLst>
                                          <p:attrName>ppt_x</p:attrName>
                                          <p:attrName>ppt_y</p:attrName>
                                        </p:attrNameLst>
                                      </p:cBhvr>
                                    </p:animMotion>
                                  </p:childTnLst>
                                </p:cTn>
                              </p:par>
                              <p:par>
                                <p:cTn id="369" presetID="63" presetClass="path" presetSubtype="0" accel="50000" decel="50000" fill="hold" grpId="1" nodeType="withEffect">
                                  <p:stCondLst>
                                    <p:cond delay="0"/>
                                  </p:stCondLst>
                                  <p:childTnLst>
                                    <p:animMotion origin="layout" path="M 0 0  L 0.25 0  E" pathEditMode="relative" ptsTypes="">
                                      <p:cBhvr>
                                        <p:cTn id="370" dur="2000" fill="hold"/>
                                        <p:tgtEl>
                                          <p:spTgt spid="105"/>
                                        </p:tgtEl>
                                        <p:attrNameLst>
                                          <p:attrName>ppt_x</p:attrName>
                                          <p:attrName>ppt_y</p:attrName>
                                        </p:attrNameLst>
                                      </p:cBhvr>
                                    </p:animMotion>
                                  </p:childTnLst>
                                </p:cTn>
                              </p:par>
                              <p:par>
                                <p:cTn id="371" presetID="63" presetClass="path" presetSubtype="0" accel="50000" decel="50000" fill="hold" grpId="1" nodeType="withEffect">
                                  <p:stCondLst>
                                    <p:cond delay="0"/>
                                  </p:stCondLst>
                                  <p:childTnLst>
                                    <p:animMotion origin="layout" path="M 0 0  L 0.25 0  E" pathEditMode="relative" ptsTypes="">
                                      <p:cBhvr>
                                        <p:cTn id="372" dur="2000" fill="hold"/>
                                        <p:tgtEl>
                                          <p:spTgt spid="106"/>
                                        </p:tgtEl>
                                        <p:attrNameLst>
                                          <p:attrName>ppt_x</p:attrName>
                                          <p:attrName>ppt_y</p:attrName>
                                        </p:attrNameLst>
                                      </p:cBhvr>
                                    </p:animMotion>
                                  </p:childTnLst>
                                </p:cTn>
                              </p:par>
                              <p:par>
                                <p:cTn id="373" presetID="63" presetClass="path" presetSubtype="0" accel="50000" decel="50000" fill="hold" grpId="1" nodeType="withEffect">
                                  <p:stCondLst>
                                    <p:cond delay="0"/>
                                  </p:stCondLst>
                                  <p:childTnLst>
                                    <p:animMotion origin="layout" path="M 0 0  L 0.25 0  E" pathEditMode="relative" ptsTypes="">
                                      <p:cBhvr>
                                        <p:cTn id="374" dur="2000" fill="hold"/>
                                        <p:tgtEl>
                                          <p:spTgt spid="107"/>
                                        </p:tgtEl>
                                        <p:attrNameLst>
                                          <p:attrName>ppt_x</p:attrName>
                                          <p:attrName>ppt_y</p:attrName>
                                        </p:attrNameLst>
                                      </p:cBhvr>
                                    </p:animMotion>
                                  </p:childTnLst>
                                </p:cTn>
                              </p:par>
                              <p:par>
                                <p:cTn id="375" presetID="63" presetClass="path" presetSubtype="0" accel="50000" decel="50000" fill="hold" grpId="1" nodeType="withEffect">
                                  <p:stCondLst>
                                    <p:cond delay="0"/>
                                  </p:stCondLst>
                                  <p:childTnLst>
                                    <p:animMotion origin="layout" path="M 0 0  L 0.25 0  E" pathEditMode="relative" ptsTypes="">
                                      <p:cBhvr>
                                        <p:cTn id="376" dur="2000" fill="hold"/>
                                        <p:tgtEl>
                                          <p:spTgt spid="108"/>
                                        </p:tgtEl>
                                        <p:attrNameLst>
                                          <p:attrName>ppt_x</p:attrName>
                                          <p:attrName>ppt_y</p:attrName>
                                        </p:attrNameLst>
                                      </p:cBhvr>
                                    </p:animMotion>
                                  </p:childTnLst>
                                </p:cTn>
                              </p:par>
                              <p:par>
                                <p:cTn id="377" presetID="63" presetClass="path" presetSubtype="0" accel="50000" decel="50000" fill="hold" grpId="1" nodeType="withEffect">
                                  <p:stCondLst>
                                    <p:cond delay="0"/>
                                  </p:stCondLst>
                                  <p:childTnLst>
                                    <p:animMotion origin="layout" path="M 8.33333E-7 -3.9778E-6 L 0.50035 -0.12581 " pathEditMode="relative" rAng="0" ptsTypes="AA">
                                      <p:cBhvr>
                                        <p:cTn id="378" dur="2000" fill="hold"/>
                                        <p:tgtEl>
                                          <p:spTgt spid="109"/>
                                        </p:tgtEl>
                                        <p:attrNameLst>
                                          <p:attrName>ppt_x</p:attrName>
                                          <p:attrName>ppt_y</p:attrName>
                                        </p:attrNameLst>
                                      </p:cBhvr>
                                      <p:rCtr x="250" y="-6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49" grpId="0" animBg="1"/>
      <p:bldP spid="49" grpId="1" animBg="1"/>
      <p:bldP spid="50" grpId="0" animBg="1"/>
      <p:bldP spid="50" grpId="1" animBg="1"/>
      <p:bldP spid="51" grpId="0" animBg="1"/>
      <p:bldP spid="51" grpId="1" animBg="1"/>
      <p:bldP spid="52" grpId="0" animBg="1"/>
      <p:bldP spid="52" grpId="1" animBg="1"/>
      <p:bldP spid="53" grpId="0" animBg="1"/>
      <p:bldP spid="53" grpId="1" animBg="1"/>
      <p:bldP spid="54" grpId="0" animBg="1"/>
      <p:bldP spid="54" grpId="1" animBg="1"/>
      <p:bldP spid="55" grpId="0" animBg="1"/>
      <p:bldP spid="55" grpId="1" animBg="1"/>
      <p:bldP spid="56" grpId="0" animBg="1"/>
      <p:bldP spid="56" grpId="1" animBg="1"/>
      <p:bldP spid="57" grpId="0" animBg="1"/>
      <p:bldP spid="57"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553016" y="2643182"/>
            <a:ext cx="4786346" cy="2372303"/>
          </a:xfrm>
          <a:prstGeom prst="rect">
            <a:avLst/>
          </a:prstGeom>
          <a:noFill/>
          <a:ln w="9525">
            <a:noFill/>
            <a:miter lim="800000"/>
            <a:headEnd/>
            <a:tailEnd/>
          </a:ln>
          <a:effectLst/>
        </p:spPr>
      </p:pic>
      <p:cxnSp>
        <p:nvCxnSpPr>
          <p:cNvPr id="3" name="2 Conector recto"/>
          <p:cNvCxnSpPr/>
          <p:nvPr/>
        </p:nvCxnSpPr>
        <p:spPr>
          <a:xfrm>
            <a:off x="4143372" y="2000240"/>
            <a:ext cx="2357454" cy="107157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 name="3 Conector recto"/>
          <p:cNvCxnSpPr/>
          <p:nvPr/>
        </p:nvCxnSpPr>
        <p:spPr>
          <a:xfrm flipV="1">
            <a:off x="4143372" y="4510094"/>
            <a:ext cx="2357454" cy="847732"/>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7" name="6 Rectángulo"/>
          <p:cNvSpPr/>
          <p:nvPr/>
        </p:nvSpPr>
        <p:spPr>
          <a:xfrm>
            <a:off x="6500826" y="2928934"/>
            <a:ext cx="285752" cy="1857388"/>
          </a:xfrm>
          <a:prstGeom prst="rect">
            <a:avLst/>
          </a:prstGeom>
          <a:solidFill>
            <a:srgbClr val="CC33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8" name="7 Conector recto"/>
          <p:cNvCxnSpPr/>
          <p:nvPr/>
        </p:nvCxnSpPr>
        <p:spPr>
          <a:xfrm>
            <a:off x="6786578" y="3143248"/>
            <a:ext cx="500066" cy="214314"/>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flipV="1">
            <a:off x="6786578" y="4224342"/>
            <a:ext cx="500066" cy="20479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7286644" y="2928934"/>
            <a:ext cx="285752" cy="1857388"/>
          </a:xfrm>
          <a:prstGeom prst="rect">
            <a:avLst/>
          </a:prstGeom>
          <a:solidFill>
            <a:srgbClr val="CC33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3" name="12 Conector recto"/>
          <p:cNvCxnSpPr/>
          <p:nvPr/>
        </p:nvCxnSpPr>
        <p:spPr>
          <a:xfrm flipV="1">
            <a:off x="7572396" y="3929066"/>
            <a:ext cx="500066" cy="20479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7572396" y="3429000"/>
            <a:ext cx="500066" cy="214314"/>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6143636" y="4786322"/>
            <a:ext cx="1000132" cy="461665"/>
          </a:xfrm>
          <a:prstGeom prst="rect">
            <a:avLst/>
          </a:prstGeom>
          <a:noFill/>
        </p:spPr>
        <p:txBody>
          <a:bodyPr wrap="square" rtlCol="0">
            <a:spAutoFit/>
          </a:bodyPr>
          <a:lstStyle/>
          <a:p>
            <a:pPr algn="ctr"/>
            <a:r>
              <a:rPr lang="es-ES" sz="1200" b="1" dirty="0" smtClean="0"/>
              <a:t>Selección: Admisión</a:t>
            </a:r>
            <a:endParaRPr lang="es-ES" sz="1200" b="1" dirty="0"/>
          </a:p>
        </p:txBody>
      </p:sp>
      <p:sp>
        <p:nvSpPr>
          <p:cNvPr id="16" name="15 CuadroTexto"/>
          <p:cNvSpPr txBox="1"/>
          <p:nvPr/>
        </p:nvSpPr>
        <p:spPr>
          <a:xfrm>
            <a:off x="7143768" y="4786322"/>
            <a:ext cx="1143008" cy="276999"/>
          </a:xfrm>
          <a:prstGeom prst="rect">
            <a:avLst/>
          </a:prstGeom>
          <a:noFill/>
        </p:spPr>
        <p:txBody>
          <a:bodyPr wrap="square" rtlCol="0">
            <a:spAutoFit/>
          </a:bodyPr>
          <a:lstStyle/>
          <a:p>
            <a:pPr algn="ctr"/>
            <a:r>
              <a:rPr lang="es-ES" sz="1200" b="1" dirty="0" smtClean="0"/>
              <a:t>Graduación</a:t>
            </a:r>
            <a:endParaRPr lang="es-ES" sz="1200" b="1" dirty="0"/>
          </a:p>
        </p:txBody>
      </p:sp>
      <p:sp>
        <p:nvSpPr>
          <p:cNvPr id="17" name="16 CuadroTexto"/>
          <p:cNvSpPr txBox="1"/>
          <p:nvPr/>
        </p:nvSpPr>
        <p:spPr>
          <a:xfrm>
            <a:off x="5000628" y="1857364"/>
            <a:ext cx="1643074" cy="276999"/>
          </a:xfrm>
          <a:prstGeom prst="rect">
            <a:avLst/>
          </a:prstGeom>
          <a:noFill/>
        </p:spPr>
        <p:txBody>
          <a:bodyPr wrap="square" rtlCol="0">
            <a:spAutoFit/>
          </a:bodyPr>
          <a:lstStyle/>
          <a:p>
            <a:pPr algn="ctr">
              <a:buFont typeface="Arial" pitchFamily="34" charset="0"/>
              <a:buChar char="•"/>
            </a:pPr>
            <a:r>
              <a:rPr lang="es-ES" sz="1200" dirty="0" smtClean="0"/>
              <a:t>Cambio de Carrera</a:t>
            </a:r>
            <a:endParaRPr lang="es-ES" sz="1200" dirty="0"/>
          </a:p>
        </p:txBody>
      </p:sp>
      <p:sp>
        <p:nvSpPr>
          <p:cNvPr id="18" name="17 CuadroTexto"/>
          <p:cNvSpPr txBox="1"/>
          <p:nvPr/>
        </p:nvSpPr>
        <p:spPr>
          <a:xfrm>
            <a:off x="4929190" y="2151869"/>
            <a:ext cx="1928826" cy="276999"/>
          </a:xfrm>
          <a:prstGeom prst="rect">
            <a:avLst/>
          </a:prstGeom>
          <a:noFill/>
        </p:spPr>
        <p:txBody>
          <a:bodyPr wrap="square" rtlCol="0">
            <a:spAutoFit/>
          </a:bodyPr>
          <a:lstStyle/>
          <a:p>
            <a:pPr algn="ctr">
              <a:buFont typeface="Arial" pitchFamily="34" charset="0"/>
              <a:buChar char="•"/>
            </a:pPr>
            <a:r>
              <a:rPr lang="es-ES" sz="1200" dirty="0" smtClean="0"/>
              <a:t>Abandono de Carrera</a:t>
            </a:r>
            <a:endParaRPr lang="es-ES" sz="1200" dirty="0"/>
          </a:p>
        </p:txBody>
      </p:sp>
      <p:sp>
        <p:nvSpPr>
          <p:cNvPr id="19" name="18 CuadroTexto"/>
          <p:cNvSpPr txBox="1"/>
          <p:nvPr/>
        </p:nvSpPr>
        <p:spPr>
          <a:xfrm>
            <a:off x="5000628" y="2428868"/>
            <a:ext cx="1928826" cy="276999"/>
          </a:xfrm>
          <a:prstGeom prst="rect">
            <a:avLst/>
          </a:prstGeom>
          <a:noFill/>
        </p:spPr>
        <p:txBody>
          <a:bodyPr wrap="square" rtlCol="0">
            <a:spAutoFit/>
          </a:bodyPr>
          <a:lstStyle/>
          <a:p>
            <a:pPr>
              <a:buFont typeface="Arial" pitchFamily="34" charset="0"/>
              <a:buChar char="•"/>
            </a:pPr>
            <a:r>
              <a:rPr lang="es-ES" sz="1200" dirty="0" err="1" smtClean="0"/>
              <a:t>TMT</a:t>
            </a:r>
            <a:endParaRPr lang="es-ES" sz="1200" dirty="0"/>
          </a:p>
        </p:txBody>
      </p:sp>
      <p:sp>
        <p:nvSpPr>
          <p:cNvPr id="20" name="19 Elipse"/>
          <p:cNvSpPr/>
          <p:nvPr/>
        </p:nvSpPr>
        <p:spPr>
          <a:xfrm>
            <a:off x="1928794" y="3005126"/>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2" name="21 Conector recto"/>
          <p:cNvCxnSpPr/>
          <p:nvPr/>
        </p:nvCxnSpPr>
        <p:spPr>
          <a:xfrm rot="5400000">
            <a:off x="3000364" y="3713958"/>
            <a:ext cx="3571900" cy="1588"/>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4083223" y="5500702"/>
            <a:ext cx="1357322" cy="461665"/>
          </a:xfrm>
          <a:prstGeom prst="rect">
            <a:avLst/>
          </a:prstGeom>
          <a:noFill/>
        </p:spPr>
        <p:txBody>
          <a:bodyPr wrap="square" rtlCol="0">
            <a:spAutoFit/>
          </a:bodyPr>
          <a:lstStyle/>
          <a:p>
            <a:pPr algn="ctr"/>
            <a:r>
              <a:rPr lang="es-ES" sz="1200" b="1" dirty="0" smtClean="0"/>
              <a:t>Primera y Segunda Etapa</a:t>
            </a:r>
            <a:endParaRPr lang="es-ES" sz="1200" b="1" dirty="0"/>
          </a:p>
        </p:txBody>
      </p:sp>
      <p:cxnSp>
        <p:nvCxnSpPr>
          <p:cNvPr id="24" name="23 Conector recto"/>
          <p:cNvCxnSpPr/>
          <p:nvPr/>
        </p:nvCxnSpPr>
        <p:spPr>
          <a:xfrm rot="5400000">
            <a:off x="4387364" y="3744430"/>
            <a:ext cx="2643206" cy="12083"/>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sp>
        <p:nvSpPr>
          <p:cNvPr id="25" name="24 CuadroTexto"/>
          <p:cNvSpPr txBox="1"/>
          <p:nvPr/>
        </p:nvSpPr>
        <p:spPr>
          <a:xfrm>
            <a:off x="5038199" y="5072074"/>
            <a:ext cx="1357322" cy="276999"/>
          </a:xfrm>
          <a:prstGeom prst="rect">
            <a:avLst/>
          </a:prstGeom>
          <a:noFill/>
        </p:spPr>
        <p:txBody>
          <a:bodyPr wrap="square" rtlCol="0">
            <a:spAutoFit/>
          </a:bodyPr>
          <a:lstStyle/>
          <a:p>
            <a:pPr algn="ctr"/>
            <a:r>
              <a:rPr lang="es-ES" sz="1200" b="1" dirty="0" smtClean="0"/>
              <a:t>Bachillerato</a:t>
            </a:r>
            <a:endParaRPr lang="es-ES" sz="1200" b="1" dirty="0"/>
          </a:p>
        </p:txBody>
      </p:sp>
      <p:sp>
        <p:nvSpPr>
          <p:cNvPr id="27" name="26 Elipse"/>
          <p:cNvSpPr/>
          <p:nvPr/>
        </p:nvSpPr>
        <p:spPr>
          <a:xfrm>
            <a:off x="2081194" y="3157526"/>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27 Elipse"/>
          <p:cNvSpPr/>
          <p:nvPr/>
        </p:nvSpPr>
        <p:spPr>
          <a:xfrm>
            <a:off x="2233594" y="3309926"/>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28 Elipse"/>
          <p:cNvSpPr/>
          <p:nvPr/>
        </p:nvSpPr>
        <p:spPr>
          <a:xfrm>
            <a:off x="2285984" y="300037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29 Elipse"/>
          <p:cNvSpPr/>
          <p:nvPr/>
        </p:nvSpPr>
        <p:spPr>
          <a:xfrm>
            <a:off x="2438384" y="315277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30 Elipse"/>
          <p:cNvSpPr/>
          <p:nvPr/>
        </p:nvSpPr>
        <p:spPr>
          <a:xfrm>
            <a:off x="2590784" y="330517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2" name="31 Elipse"/>
          <p:cNvSpPr/>
          <p:nvPr/>
        </p:nvSpPr>
        <p:spPr>
          <a:xfrm>
            <a:off x="1643042" y="307656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32 Elipse"/>
          <p:cNvSpPr/>
          <p:nvPr/>
        </p:nvSpPr>
        <p:spPr>
          <a:xfrm>
            <a:off x="1795442" y="322896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4" name="33 Elipse"/>
          <p:cNvSpPr/>
          <p:nvPr/>
        </p:nvSpPr>
        <p:spPr>
          <a:xfrm>
            <a:off x="1947842" y="338136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34 Elipse"/>
          <p:cNvSpPr/>
          <p:nvPr/>
        </p:nvSpPr>
        <p:spPr>
          <a:xfrm>
            <a:off x="2100242" y="353376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6" name="35 Elipse"/>
          <p:cNvSpPr/>
          <p:nvPr/>
        </p:nvSpPr>
        <p:spPr>
          <a:xfrm>
            <a:off x="2252642" y="368616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7" name="36 Elipse"/>
          <p:cNvSpPr/>
          <p:nvPr/>
        </p:nvSpPr>
        <p:spPr>
          <a:xfrm>
            <a:off x="2305032" y="337661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37 Elipse"/>
          <p:cNvSpPr/>
          <p:nvPr/>
        </p:nvSpPr>
        <p:spPr>
          <a:xfrm>
            <a:off x="1500166" y="335756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9" name="38 Elipse"/>
          <p:cNvSpPr/>
          <p:nvPr/>
        </p:nvSpPr>
        <p:spPr>
          <a:xfrm>
            <a:off x="1652566" y="350996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39 Elipse"/>
          <p:cNvSpPr/>
          <p:nvPr/>
        </p:nvSpPr>
        <p:spPr>
          <a:xfrm>
            <a:off x="1804966" y="366236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1" name="40 Elipse"/>
          <p:cNvSpPr/>
          <p:nvPr/>
        </p:nvSpPr>
        <p:spPr>
          <a:xfrm>
            <a:off x="1519214" y="373380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2" name="41 Elipse"/>
          <p:cNvSpPr/>
          <p:nvPr/>
        </p:nvSpPr>
        <p:spPr>
          <a:xfrm>
            <a:off x="1981184" y="3867136"/>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3" name="42 Elipse"/>
          <p:cNvSpPr/>
          <p:nvPr/>
        </p:nvSpPr>
        <p:spPr>
          <a:xfrm>
            <a:off x="2133584" y="4019536"/>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4" name="43 Elipse"/>
          <p:cNvSpPr/>
          <p:nvPr/>
        </p:nvSpPr>
        <p:spPr>
          <a:xfrm>
            <a:off x="2285984" y="4171936"/>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5" name="44 Elipse"/>
          <p:cNvSpPr/>
          <p:nvPr/>
        </p:nvSpPr>
        <p:spPr>
          <a:xfrm>
            <a:off x="2338374" y="38623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6" name="45 Elipse"/>
          <p:cNvSpPr/>
          <p:nvPr/>
        </p:nvSpPr>
        <p:spPr>
          <a:xfrm>
            <a:off x="2490774" y="40147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46 Elipse"/>
          <p:cNvSpPr/>
          <p:nvPr/>
        </p:nvSpPr>
        <p:spPr>
          <a:xfrm>
            <a:off x="2643174" y="41671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47 Elipse"/>
          <p:cNvSpPr/>
          <p:nvPr/>
        </p:nvSpPr>
        <p:spPr>
          <a:xfrm>
            <a:off x="1695432" y="393857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9" name="48 Elipse"/>
          <p:cNvSpPr/>
          <p:nvPr/>
        </p:nvSpPr>
        <p:spPr>
          <a:xfrm>
            <a:off x="1847832" y="409097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0" name="49 Elipse"/>
          <p:cNvSpPr/>
          <p:nvPr/>
        </p:nvSpPr>
        <p:spPr>
          <a:xfrm>
            <a:off x="3000364" y="357663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1" name="50 Elipse"/>
          <p:cNvSpPr/>
          <p:nvPr/>
        </p:nvSpPr>
        <p:spPr>
          <a:xfrm>
            <a:off x="3152764" y="372903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2" name="51 Elipse"/>
          <p:cNvSpPr/>
          <p:nvPr/>
        </p:nvSpPr>
        <p:spPr>
          <a:xfrm>
            <a:off x="2305032" y="454817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52 Elipse"/>
          <p:cNvSpPr/>
          <p:nvPr/>
        </p:nvSpPr>
        <p:spPr>
          <a:xfrm>
            <a:off x="2357422" y="423862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53 Elipse"/>
          <p:cNvSpPr/>
          <p:nvPr/>
        </p:nvSpPr>
        <p:spPr>
          <a:xfrm>
            <a:off x="2471726" y="357663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5" name="54 Elipse"/>
          <p:cNvSpPr/>
          <p:nvPr/>
        </p:nvSpPr>
        <p:spPr>
          <a:xfrm>
            <a:off x="2624126" y="372903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6" name="55 Elipse"/>
          <p:cNvSpPr/>
          <p:nvPr/>
        </p:nvSpPr>
        <p:spPr>
          <a:xfrm>
            <a:off x="2857488" y="3857628"/>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7" name="56 Elipse"/>
          <p:cNvSpPr/>
          <p:nvPr/>
        </p:nvSpPr>
        <p:spPr>
          <a:xfrm>
            <a:off x="2490774" y="3952868"/>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0" name="89 Elipse"/>
          <p:cNvSpPr/>
          <p:nvPr/>
        </p:nvSpPr>
        <p:spPr>
          <a:xfrm>
            <a:off x="1662090" y="379094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1" name="90 Elipse"/>
          <p:cNvSpPr/>
          <p:nvPr/>
        </p:nvSpPr>
        <p:spPr>
          <a:xfrm>
            <a:off x="1814490" y="394334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2" name="91 Elipse"/>
          <p:cNvSpPr/>
          <p:nvPr/>
        </p:nvSpPr>
        <p:spPr>
          <a:xfrm>
            <a:off x="1966890" y="409574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3" name="92 Elipse"/>
          <p:cNvSpPr/>
          <p:nvPr/>
        </p:nvSpPr>
        <p:spPr>
          <a:xfrm>
            <a:off x="2019280" y="378619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4" name="93 Elipse"/>
          <p:cNvSpPr/>
          <p:nvPr/>
        </p:nvSpPr>
        <p:spPr>
          <a:xfrm>
            <a:off x="1376338" y="38623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5" name="94 Elipse"/>
          <p:cNvSpPr/>
          <p:nvPr/>
        </p:nvSpPr>
        <p:spPr>
          <a:xfrm>
            <a:off x="1528738" y="40147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6" name="95 Elipse"/>
          <p:cNvSpPr/>
          <p:nvPr/>
        </p:nvSpPr>
        <p:spPr>
          <a:xfrm>
            <a:off x="1681138" y="41671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7" name="96 Elipse"/>
          <p:cNvSpPr/>
          <p:nvPr/>
        </p:nvSpPr>
        <p:spPr>
          <a:xfrm>
            <a:off x="1833538" y="43195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8" name="97 Elipse"/>
          <p:cNvSpPr/>
          <p:nvPr/>
        </p:nvSpPr>
        <p:spPr>
          <a:xfrm>
            <a:off x="1985938" y="447198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9" name="98 Elipse"/>
          <p:cNvSpPr/>
          <p:nvPr/>
        </p:nvSpPr>
        <p:spPr>
          <a:xfrm>
            <a:off x="2038328" y="4162428"/>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0" name="99 Elipse"/>
          <p:cNvSpPr/>
          <p:nvPr/>
        </p:nvSpPr>
        <p:spPr>
          <a:xfrm>
            <a:off x="1233462" y="414338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1" name="100 Elipse"/>
          <p:cNvSpPr/>
          <p:nvPr/>
        </p:nvSpPr>
        <p:spPr>
          <a:xfrm>
            <a:off x="1385862" y="429578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2" name="101 Elipse"/>
          <p:cNvSpPr/>
          <p:nvPr/>
        </p:nvSpPr>
        <p:spPr>
          <a:xfrm>
            <a:off x="1538262" y="444818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3" name="102 Elipse"/>
          <p:cNvSpPr/>
          <p:nvPr/>
        </p:nvSpPr>
        <p:spPr>
          <a:xfrm>
            <a:off x="1252510" y="4519618"/>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4" name="103 Elipse"/>
          <p:cNvSpPr/>
          <p:nvPr/>
        </p:nvSpPr>
        <p:spPr>
          <a:xfrm>
            <a:off x="1714480" y="465295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5" name="104 Elipse"/>
          <p:cNvSpPr/>
          <p:nvPr/>
        </p:nvSpPr>
        <p:spPr>
          <a:xfrm>
            <a:off x="1866880" y="480535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6" name="105 Elipse"/>
          <p:cNvSpPr/>
          <p:nvPr/>
        </p:nvSpPr>
        <p:spPr>
          <a:xfrm>
            <a:off x="2019280" y="4957754"/>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7" name="106 Elipse"/>
          <p:cNvSpPr/>
          <p:nvPr/>
        </p:nvSpPr>
        <p:spPr>
          <a:xfrm>
            <a:off x="2071670" y="4648200"/>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8" name="107 Elipse"/>
          <p:cNvSpPr/>
          <p:nvPr/>
        </p:nvSpPr>
        <p:spPr>
          <a:xfrm>
            <a:off x="1428728" y="472439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9" name="108 Elipse"/>
          <p:cNvSpPr/>
          <p:nvPr/>
        </p:nvSpPr>
        <p:spPr>
          <a:xfrm>
            <a:off x="1581128" y="4876792"/>
            <a:ext cx="142876" cy="128582"/>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3" name="72 CuadroTexto"/>
          <p:cNvSpPr txBox="1"/>
          <p:nvPr/>
        </p:nvSpPr>
        <p:spPr>
          <a:xfrm>
            <a:off x="5286380" y="5357826"/>
            <a:ext cx="1928826" cy="461665"/>
          </a:xfrm>
          <a:prstGeom prst="rect">
            <a:avLst/>
          </a:prstGeom>
          <a:noFill/>
        </p:spPr>
        <p:txBody>
          <a:bodyPr wrap="square" rtlCol="0">
            <a:spAutoFit/>
          </a:bodyPr>
          <a:lstStyle/>
          <a:p>
            <a:pPr algn="ctr"/>
            <a:r>
              <a:rPr lang="es-ES" sz="1200" b="1" dirty="0" smtClean="0"/>
              <a:t>Sistema de Educación Superior</a:t>
            </a:r>
            <a:endParaRPr lang="es-ES" sz="1200" b="1" dirty="0"/>
          </a:p>
        </p:txBody>
      </p:sp>
      <p:sp>
        <p:nvSpPr>
          <p:cNvPr id="74" name="73 Elipse"/>
          <p:cNvSpPr/>
          <p:nvPr/>
        </p:nvSpPr>
        <p:spPr>
          <a:xfrm>
            <a:off x="5857884" y="3500438"/>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5" name="74 Elipse"/>
          <p:cNvSpPr/>
          <p:nvPr/>
        </p:nvSpPr>
        <p:spPr>
          <a:xfrm>
            <a:off x="6000760" y="3286124"/>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6" name="75 Elipse"/>
          <p:cNvSpPr/>
          <p:nvPr/>
        </p:nvSpPr>
        <p:spPr>
          <a:xfrm>
            <a:off x="5929322" y="4286256"/>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7" name="76 Elipse"/>
          <p:cNvSpPr/>
          <p:nvPr/>
        </p:nvSpPr>
        <p:spPr>
          <a:xfrm>
            <a:off x="5481646" y="3700474"/>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8" name="77 Elipse"/>
          <p:cNvSpPr/>
          <p:nvPr/>
        </p:nvSpPr>
        <p:spPr>
          <a:xfrm>
            <a:off x="5634046" y="3852874"/>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9" name="78 Elipse"/>
          <p:cNvSpPr/>
          <p:nvPr/>
        </p:nvSpPr>
        <p:spPr>
          <a:xfrm>
            <a:off x="5786446" y="4005274"/>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0" name="79 Elipse"/>
          <p:cNvSpPr/>
          <p:nvPr/>
        </p:nvSpPr>
        <p:spPr>
          <a:xfrm>
            <a:off x="5838836" y="3695720"/>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1" name="80 Elipse"/>
          <p:cNvSpPr/>
          <p:nvPr/>
        </p:nvSpPr>
        <p:spPr>
          <a:xfrm>
            <a:off x="5991236" y="3848120"/>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2" name="81 Elipse"/>
          <p:cNvSpPr/>
          <p:nvPr/>
        </p:nvSpPr>
        <p:spPr>
          <a:xfrm>
            <a:off x="6143636" y="4000520"/>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3" name="82 Elipse"/>
          <p:cNvSpPr/>
          <p:nvPr/>
        </p:nvSpPr>
        <p:spPr>
          <a:xfrm>
            <a:off x="5500694" y="4076712"/>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4" name="83 Elipse"/>
          <p:cNvSpPr/>
          <p:nvPr/>
        </p:nvSpPr>
        <p:spPr>
          <a:xfrm>
            <a:off x="5653094" y="4229112"/>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5" name="84 Elipse"/>
          <p:cNvSpPr/>
          <p:nvPr/>
        </p:nvSpPr>
        <p:spPr>
          <a:xfrm>
            <a:off x="5857884" y="4071958"/>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6" name="85 Elipse"/>
          <p:cNvSpPr/>
          <p:nvPr/>
        </p:nvSpPr>
        <p:spPr>
          <a:xfrm>
            <a:off x="4948238" y="3729046"/>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7" name="86 Elipse"/>
          <p:cNvSpPr/>
          <p:nvPr/>
        </p:nvSpPr>
        <p:spPr>
          <a:xfrm>
            <a:off x="5091114" y="3514732"/>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8" name="87 Elipse"/>
          <p:cNvSpPr/>
          <p:nvPr/>
        </p:nvSpPr>
        <p:spPr>
          <a:xfrm>
            <a:off x="5019676" y="4514864"/>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9" name="88 Elipse"/>
          <p:cNvSpPr/>
          <p:nvPr/>
        </p:nvSpPr>
        <p:spPr>
          <a:xfrm>
            <a:off x="4572000" y="3929082"/>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0" name="109 Elipse"/>
          <p:cNvSpPr/>
          <p:nvPr/>
        </p:nvSpPr>
        <p:spPr>
          <a:xfrm>
            <a:off x="4724400" y="4081482"/>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1" name="110 Elipse"/>
          <p:cNvSpPr/>
          <p:nvPr/>
        </p:nvSpPr>
        <p:spPr>
          <a:xfrm>
            <a:off x="4876800" y="4233882"/>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2" name="111 Elipse"/>
          <p:cNvSpPr/>
          <p:nvPr/>
        </p:nvSpPr>
        <p:spPr>
          <a:xfrm>
            <a:off x="4929190" y="3924328"/>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3" name="112 Elipse"/>
          <p:cNvSpPr/>
          <p:nvPr/>
        </p:nvSpPr>
        <p:spPr>
          <a:xfrm>
            <a:off x="5081590" y="4076728"/>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4" name="113 Elipse"/>
          <p:cNvSpPr/>
          <p:nvPr/>
        </p:nvSpPr>
        <p:spPr>
          <a:xfrm>
            <a:off x="5233990" y="4229128"/>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5" name="114 Elipse"/>
          <p:cNvSpPr/>
          <p:nvPr/>
        </p:nvSpPr>
        <p:spPr>
          <a:xfrm>
            <a:off x="4591048" y="4305320"/>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6" name="115 Elipse"/>
          <p:cNvSpPr/>
          <p:nvPr/>
        </p:nvSpPr>
        <p:spPr>
          <a:xfrm>
            <a:off x="4743448" y="4457720"/>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7" name="116 Elipse"/>
          <p:cNvSpPr/>
          <p:nvPr/>
        </p:nvSpPr>
        <p:spPr>
          <a:xfrm>
            <a:off x="4948238" y="4300566"/>
            <a:ext cx="142876" cy="128582"/>
          </a:xfrm>
          <a:prstGeom prst="ellipse">
            <a:avLst/>
          </a:prstGeom>
          <a:solidFill>
            <a:srgbClr val="99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117 CuadroTexto"/>
          <p:cNvSpPr txBox="1"/>
          <p:nvPr/>
        </p:nvSpPr>
        <p:spPr>
          <a:xfrm>
            <a:off x="6715140" y="2000240"/>
            <a:ext cx="2214578" cy="461665"/>
          </a:xfrm>
          <a:prstGeom prst="rect">
            <a:avLst/>
          </a:prstGeom>
          <a:noFill/>
        </p:spPr>
        <p:txBody>
          <a:bodyPr wrap="square" rtlCol="0">
            <a:spAutoFit/>
          </a:bodyPr>
          <a:lstStyle/>
          <a:p>
            <a:pPr algn="ctr"/>
            <a:r>
              <a:rPr lang="es-ES" sz="1200" b="1" dirty="0" smtClean="0">
                <a:solidFill>
                  <a:srgbClr val="FF0000"/>
                </a:solidFill>
              </a:rPr>
              <a:t>Sistema de Clasificación: Asesoramiento Vocacional</a:t>
            </a:r>
            <a:endParaRPr lang="es-ES" sz="1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xit" presetSubtype="0" fill="hold" grpId="0" nodeType="withEffect">
                                  <p:stCondLst>
                                    <p:cond delay="0"/>
                                  </p:stCondLst>
                                  <p:childTnLst>
                                    <p:anim calcmode="lin" valueType="num">
                                      <p:cBhvr>
                                        <p:cTn id="6" dur="500"/>
                                        <p:tgtEl>
                                          <p:spTgt spid="15"/>
                                        </p:tgtEl>
                                        <p:attrNameLst>
                                          <p:attrName>ppt_w</p:attrName>
                                        </p:attrNameLst>
                                      </p:cBhvr>
                                      <p:tavLst>
                                        <p:tav tm="0">
                                          <p:val>
                                            <p:strVal val="ppt_w"/>
                                          </p:val>
                                        </p:tav>
                                        <p:tav tm="100000">
                                          <p:val>
                                            <p:fltVal val="0"/>
                                          </p:val>
                                        </p:tav>
                                      </p:tavLst>
                                    </p:anim>
                                    <p:anim calcmode="lin" valueType="num">
                                      <p:cBhvr>
                                        <p:cTn id="7" dur="500"/>
                                        <p:tgtEl>
                                          <p:spTgt spid="15"/>
                                        </p:tgtEl>
                                        <p:attrNameLst>
                                          <p:attrName>ppt_h</p:attrName>
                                        </p:attrNameLst>
                                      </p:cBhvr>
                                      <p:tavLst>
                                        <p:tav tm="0">
                                          <p:val>
                                            <p:strVal val="ppt_h"/>
                                          </p:val>
                                        </p:tav>
                                        <p:tav tm="100000">
                                          <p:val>
                                            <p:fltVal val="0"/>
                                          </p:val>
                                        </p:tav>
                                      </p:tavLst>
                                    </p:anim>
                                    <p:animEffect transition="out" filter="fade">
                                      <p:cBhvr>
                                        <p:cTn id="8" dur="500"/>
                                        <p:tgtEl>
                                          <p:spTgt spid="15"/>
                                        </p:tgtEl>
                                      </p:cBhvr>
                                    </p:animEffect>
                                    <p:set>
                                      <p:cBhvr>
                                        <p:cTn id="9" dur="1" fill="hold">
                                          <p:stCondLst>
                                            <p:cond delay="499"/>
                                          </p:stCondLst>
                                        </p:cTn>
                                        <p:tgtEl>
                                          <p:spTgt spid="15"/>
                                        </p:tgtEl>
                                        <p:attrNameLst>
                                          <p:attrName>style.visibility</p:attrName>
                                        </p:attrNameLst>
                                      </p:cBhvr>
                                      <p:to>
                                        <p:strVal val="hidden"/>
                                      </p:to>
                                    </p:set>
                                  </p:childTnLst>
                                </p:cTn>
                              </p:par>
                              <p:par>
                                <p:cTn id="10" presetID="53" presetClass="exit" presetSubtype="0" fill="hold" grpId="0" nodeType="withEffect">
                                  <p:stCondLst>
                                    <p:cond delay="0"/>
                                  </p:stCondLst>
                                  <p:childTnLst>
                                    <p:anim calcmode="lin" valueType="num">
                                      <p:cBhvr>
                                        <p:cTn id="11" dur="500"/>
                                        <p:tgtEl>
                                          <p:spTgt spid="7"/>
                                        </p:tgtEl>
                                        <p:attrNameLst>
                                          <p:attrName>ppt_w</p:attrName>
                                        </p:attrNameLst>
                                      </p:cBhvr>
                                      <p:tavLst>
                                        <p:tav tm="0">
                                          <p:val>
                                            <p:strVal val="ppt_w"/>
                                          </p:val>
                                        </p:tav>
                                        <p:tav tm="100000">
                                          <p:val>
                                            <p:fltVal val="0"/>
                                          </p:val>
                                        </p:tav>
                                      </p:tavLst>
                                    </p:anim>
                                    <p:anim calcmode="lin" valueType="num">
                                      <p:cBhvr>
                                        <p:cTn id="12" dur="500"/>
                                        <p:tgtEl>
                                          <p:spTgt spid="7"/>
                                        </p:tgtEl>
                                        <p:attrNameLst>
                                          <p:attrName>ppt_h</p:attrName>
                                        </p:attrNameLst>
                                      </p:cBhvr>
                                      <p:tavLst>
                                        <p:tav tm="0">
                                          <p:val>
                                            <p:strVal val="ppt_h"/>
                                          </p:val>
                                        </p:tav>
                                        <p:tav tm="100000">
                                          <p:val>
                                            <p:fltVal val="0"/>
                                          </p:val>
                                        </p:tav>
                                      </p:tavLst>
                                    </p:anim>
                                    <p:animEffect transition="out" filter="fade">
                                      <p:cBhvr>
                                        <p:cTn id="13" dur="500"/>
                                        <p:tgtEl>
                                          <p:spTgt spid="7"/>
                                        </p:tgtEl>
                                      </p:cBhvr>
                                    </p:animEffect>
                                    <p:set>
                                      <p:cBhvr>
                                        <p:cTn id="14" dur="1" fill="hold">
                                          <p:stCondLst>
                                            <p:cond delay="499"/>
                                          </p:stCondLst>
                                        </p:cTn>
                                        <p:tgtEl>
                                          <p:spTgt spid="7"/>
                                        </p:tgtEl>
                                        <p:attrNameLst>
                                          <p:attrName>style.visibility</p:attrName>
                                        </p:attrNameLst>
                                      </p:cBhvr>
                                      <p:to>
                                        <p:strVal val="hidden"/>
                                      </p:to>
                                    </p:set>
                                  </p:childTnLst>
                                </p:cTn>
                              </p:par>
                              <p:par>
                                <p:cTn id="15" presetID="53" presetClass="exit" presetSubtype="0" fill="hold" nodeType="withEffect">
                                  <p:stCondLst>
                                    <p:cond delay="0"/>
                                  </p:stCondLst>
                                  <p:childTnLst>
                                    <p:anim calcmode="lin" valueType="num">
                                      <p:cBhvr>
                                        <p:cTn id="16" dur="500"/>
                                        <p:tgtEl>
                                          <p:spTgt spid="1027"/>
                                        </p:tgtEl>
                                        <p:attrNameLst>
                                          <p:attrName>ppt_w</p:attrName>
                                        </p:attrNameLst>
                                      </p:cBhvr>
                                      <p:tavLst>
                                        <p:tav tm="0">
                                          <p:val>
                                            <p:strVal val="ppt_w"/>
                                          </p:val>
                                        </p:tav>
                                        <p:tav tm="100000">
                                          <p:val>
                                            <p:fltVal val="0"/>
                                          </p:val>
                                        </p:tav>
                                      </p:tavLst>
                                    </p:anim>
                                    <p:anim calcmode="lin" valueType="num">
                                      <p:cBhvr>
                                        <p:cTn id="17" dur="500"/>
                                        <p:tgtEl>
                                          <p:spTgt spid="1027"/>
                                        </p:tgtEl>
                                        <p:attrNameLst>
                                          <p:attrName>ppt_h</p:attrName>
                                        </p:attrNameLst>
                                      </p:cBhvr>
                                      <p:tavLst>
                                        <p:tav tm="0">
                                          <p:val>
                                            <p:strVal val="ppt_h"/>
                                          </p:val>
                                        </p:tav>
                                        <p:tav tm="100000">
                                          <p:val>
                                            <p:fltVal val="0"/>
                                          </p:val>
                                        </p:tav>
                                      </p:tavLst>
                                    </p:anim>
                                    <p:animEffect transition="out" filter="fade">
                                      <p:cBhvr>
                                        <p:cTn id="18" dur="500"/>
                                        <p:tgtEl>
                                          <p:spTgt spid="1027"/>
                                        </p:tgtEl>
                                      </p:cBhvr>
                                    </p:animEffect>
                                    <p:set>
                                      <p:cBhvr>
                                        <p:cTn id="19" dur="1" fill="hold">
                                          <p:stCondLst>
                                            <p:cond delay="499"/>
                                          </p:stCondLst>
                                        </p:cTn>
                                        <p:tgtEl>
                                          <p:spTgt spid="1027"/>
                                        </p:tgtEl>
                                        <p:attrNameLst>
                                          <p:attrName>style.visibility</p:attrName>
                                        </p:attrNameLst>
                                      </p:cBhvr>
                                      <p:to>
                                        <p:strVal val="hidden"/>
                                      </p:to>
                                    </p:set>
                                  </p:childTnLst>
                                </p:cTn>
                              </p:par>
                              <p:par>
                                <p:cTn id="20" presetID="53" presetClass="exit" presetSubtype="0" fill="hold" nodeType="withEffect">
                                  <p:stCondLst>
                                    <p:cond delay="0"/>
                                  </p:stCondLst>
                                  <p:childTnLst>
                                    <p:anim calcmode="lin" valueType="num">
                                      <p:cBhvr>
                                        <p:cTn id="21" dur="500"/>
                                        <p:tgtEl>
                                          <p:spTgt spid="4"/>
                                        </p:tgtEl>
                                        <p:attrNameLst>
                                          <p:attrName>ppt_w</p:attrName>
                                        </p:attrNameLst>
                                      </p:cBhvr>
                                      <p:tavLst>
                                        <p:tav tm="0">
                                          <p:val>
                                            <p:strVal val="ppt_w"/>
                                          </p:val>
                                        </p:tav>
                                        <p:tav tm="100000">
                                          <p:val>
                                            <p:fltVal val="0"/>
                                          </p:val>
                                        </p:tav>
                                      </p:tavLst>
                                    </p:anim>
                                    <p:anim calcmode="lin" valueType="num">
                                      <p:cBhvr>
                                        <p:cTn id="22" dur="500"/>
                                        <p:tgtEl>
                                          <p:spTgt spid="4"/>
                                        </p:tgtEl>
                                        <p:attrNameLst>
                                          <p:attrName>ppt_h</p:attrName>
                                        </p:attrNameLst>
                                      </p:cBhvr>
                                      <p:tavLst>
                                        <p:tav tm="0">
                                          <p:val>
                                            <p:strVal val="ppt_h"/>
                                          </p:val>
                                        </p:tav>
                                        <p:tav tm="100000">
                                          <p:val>
                                            <p:fltVal val="0"/>
                                          </p:val>
                                        </p:tav>
                                      </p:tavLst>
                                    </p:anim>
                                    <p:animEffect transition="out" filter="fade">
                                      <p:cBhvr>
                                        <p:cTn id="23" dur="500"/>
                                        <p:tgtEl>
                                          <p:spTgt spid="4"/>
                                        </p:tgtEl>
                                      </p:cBhvr>
                                    </p:animEffect>
                                    <p:set>
                                      <p:cBhvr>
                                        <p:cTn id="24" dur="1" fill="hold">
                                          <p:stCondLst>
                                            <p:cond delay="499"/>
                                          </p:stCondLst>
                                        </p:cTn>
                                        <p:tgtEl>
                                          <p:spTgt spid="4"/>
                                        </p:tgtEl>
                                        <p:attrNameLst>
                                          <p:attrName>style.visibility</p:attrName>
                                        </p:attrNameLst>
                                      </p:cBhvr>
                                      <p:to>
                                        <p:strVal val="hidden"/>
                                      </p:to>
                                    </p:set>
                                  </p:childTnLst>
                                </p:cTn>
                              </p:par>
                              <p:par>
                                <p:cTn id="25" presetID="53" presetClass="exit" presetSubtype="0" fill="hold" nodeType="withEffect">
                                  <p:stCondLst>
                                    <p:cond delay="0"/>
                                  </p:stCondLst>
                                  <p:childTnLst>
                                    <p:anim calcmode="lin" valueType="num">
                                      <p:cBhvr>
                                        <p:cTn id="26" dur="500"/>
                                        <p:tgtEl>
                                          <p:spTgt spid="10"/>
                                        </p:tgtEl>
                                        <p:attrNameLst>
                                          <p:attrName>ppt_w</p:attrName>
                                        </p:attrNameLst>
                                      </p:cBhvr>
                                      <p:tavLst>
                                        <p:tav tm="0">
                                          <p:val>
                                            <p:strVal val="ppt_w"/>
                                          </p:val>
                                        </p:tav>
                                        <p:tav tm="100000">
                                          <p:val>
                                            <p:fltVal val="0"/>
                                          </p:val>
                                        </p:tav>
                                      </p:tavLst>
                                    </p:anim>
                                    <p:anim calcmode="lin" valueType="num">
                                      <p:cBhvr>
                                        <p:cTn id="27" dur="500"/>
                                        <p:tgtEl>
                                          <p:spTgt spid="10"/>
                                        </p:tgtEl>
                                        <p:attrNameLst>
                                          <p:attrName>ppt_h</p:attrName>
                                        </p:attrNameLst>
                                      </p:cBhvr>
                                      <p:tavLst>
                                        <p:tav tm="0">
                                          <p:val>
                                            <p:strVal val="ppt_h"/>
                                          </p:val>
                                        </p:tav>
                                        <p:tav tm="100000">
                                          <p:val>
                                            <p:fltVal val="0"/>
                                          </p:val>
                                        </p:tav>
                                      </p:tavLst>
                                    </p:anim>
                                    <p:animEffect transition="out" filter="fade">
                                      <p:cBhvr>
                                        <p:cTn id="28" dur="500"/>
                                        <p:tgtEl>
                                          <p:spTgt spid="10"/>
                                        </p:tgtEl>
                                      </p:cBhvr>
                                    </p:animEffect>
                                    <p:set>
                                      <p:cBhvr>
                                        <p:cTn id="29" dur="1" fill="hold">
                                          <p:stCondLst>
                                            <p:cond delay="499"/>
                                          </p:stCondLst>
                                        </p:cTn>
                                        <p:tgtEl>
                                          <p:spTgt spid="10"/>
                                        </p:tgtEl>
                                        <p:attrNameLst>
                                          <p:attrName>style.visibility</p:attrName>
                                        </p:attrNameLst>
                                      </p:cBhvr>
                                      <p:to>
                                        <p:strVal val="hidden"/>
                                      </p:to>
                                    </p:set>
                                  </p:childTnLst>
                                </p:cTn>
                              </p:par>
                              <p:par>
                                <p:cTn id="30" presetID="53" presetClass="exit" presetSubtype="0" fill="hold" nodeType="withEffect">
                                  <p:stCondLst>
                                    <p:cond delay="0"/>
                                  </p:stCondLst>
                                  <p:childTnLst>
                                    <p:anim calcmode="lin" valueType="num">
                                      <p:cBhvr>
                                        <p:cTn id="31" dur="500"/>
                                        <p:tgtEl>
                                          <p:spTgt spid="13"/>
                                        </p:tgtEl>
                                        <p:attrNameLst>
                                          <p:attrName>ppt_w</p:attrName>
                                        </p:attrNameLst>
                                      </p:cBhvr>
                                      <p:tavLst>
                                        <p:tav tm="0">
                                          <p:val>
                                            <p:strVal val="ppt_w"/>
                                          </p:val>
                                        </p:tav>
                                        <p:tav tm="100000">
                                          <p:val>
                                            <p:fltVal val="0"/>
                                          </p:val>
                                        </p:tav>
                                      </p:tavLst>
                                    </p:anim>
                                    <p:anim calcmode="lin" valueType="num">
                                      <p:cBhvr>
                                        <p:cTn id="32" dur="500"/>
                                        <p:tgtEl>
                                          <p:spTgt spid="13"/>
                                        </p:tgtEl>
                                        <p:attrNameLst>
                                          <p:attrName>ppt_h</p:attrName>
                                        </p:attrNameLst>
                                      </p:cBhvr>
                                      <p:tavLst>
                                        <p:tav tm="0">
                                          <p:val>
                                            <p:strVal val="ppt_h"/>
                                          </p:val>
                                        </p:tav>
                                        <p:tav tm="100000">
                                          <p:val>
                                            <p:fltVal val="0"/>
                                          </p:val>
                                        </p:tav>
                                      </p:tavLst>
                                    </p:anim>
                                    <p:animEffect transition="out" filter="fade">
                                      <p:cBhvr>
                                        <p:cTn id="33" dur="500"/>
                                        <p:tgtEl>
                                          <p:spTgt spid="13"/>
                                        </p:tgtEl>
                                      </p:cBhvr>
                                    </p:animEffect>
                                    <p:set>
                                      <p:cBhvr>
                                        <p:cTn id="34" dur="1" fill="hold">
                                          <p:stCondLst>
                                            <p:cond delay="499"/>
                                          </p:stCondLst>
                                        </p:cTn>
                                        <p:tgtEl>
                                          <p:spTgt spid="13"/>
                                        </p:tgtEl>
                                        <p:attrNameLst>
                                          <p:attrName>style.visibility</p:attrName>
                                        </p:attrNameLst>
                                      </p:cBhvr>
                                      <p:to>
                                        <p:strVal val="hidden"/>
                                      </p:to>
                                    </p:set>
                                  </p:childTnLst>
                                </p:cTn>
                              </p:par>
                              <p:par>
                                <p:cTn id="35" presetID="53" presetClass="exit" presetSubtype="0" fill="hold" nodeType="withEffect">
                                  <p:stCondLst>
                                    <p:cond delay="0"/>
                                  </p:stCondLst>
                                  <p:childTnLst>
                                    <p:anim calcmode="lin" valueType="num">
                                      <p:cBhvr>
                                        <p:cTn id="36" dur="500"/>
                                        <p:tgtEl>
                                          <p:spTgt spid="14"/>
                                        </p:tgtEl>
                                        <p:attrNameLst>
                                          <p:attrName>ppt_w</p:attrName>
                                        </p:attrNameLst>
                                      </p:cBhvr>
                                      <p:tavLst>
                                        <p:tav tm="0">
                                          <p:val>
                                            <p:strVal val="ppt_w"/>
                                          </p:val>
                                        </p:tav>
                                        <p:tav tm="100000">
                                          <p:val>
                                            <p:fltVal val="0"/>
                                          </p:val>
                                        </p:tav>
                                      </p:tavLst>
                                    </p:anim>
                                    <p:anim calcmode="lin" valueType="num">
                                      <p:cBhvr>
                                        <p:cTn id="37" dur="500"/>
                                        <p:tgtEl>
                                          <p:spTgt spid="14"/>
                                        </p:tgtEl>
                                        <p:attrNameLst>
                                          <p:attrName>ppt_h</p:attrName>
                                        </p:attrNameLst>
                                      </p:cBhvr>
                                      <p:tavLst>
                                        <p:tav tm="0">
                                          <p:val>
                                            <p:strVal val="ppt_h"/>
                                          </p:val>
                                        </p:tav>
                                        <p:tav tm="100000">
                                          <p:val>
                                            <p:fltVal val="0"/>
                                          </p:val>
                                        </p:tav>
                                      </p:tavLst>
                                    </p:anim>
                                    <p:animEffect transition="out" filter="fade">
                                      <p:cBhvr>
                                        <p:cTn id="38" dur="500"/>
                                        <p:tgtEl>
                                          <p:spTgt spid="14"/>
                                        </p:tgtEl>
                                      </p:cBhvr>
                                    </p:animEffect>
                                    <p:set>
                                      <p:cBhvr>
                                        <p:cTn id="39" dur="1" fill="hold">
                                          <p:stCondLst>
                                            <p:cond delay="499"/>
                                          </p:stCondLst>
                                        </p:cTn>
                                        <p:tgtEl>
                                          <p:spTgt spid="14"/>
                                        </p:tgtEl>
                                        <p:attrNameLst>
                                          <p:attrName>style.visibility</p:attrName>
                                        </p:attrNameLst>
                                      </p:cBhvr>
                                      <p:to>
                                        <p:strVal val="hidden"/>
                                      </p:to>
                                    </p:set>
                                  </p:childTnLst>
                                </p:cTn>
                              </p:par>
                              <p:par>
                                <p:cTn id="40" presetID="53" presetClass="exit" presetSubtype="0" fill="hold" nodeType="withEffect">
                                  <p:stCondLst>
                                    <p:cond delay="0"/>
                                  </p:stCondLst>
                                  <p:childTnLst>
                                    <p:anim calcmode="lin" valueType="num">
                                      <p:cBhvr>
                                        <p:cTn id="41" dur="500"/>
                                        <p:tgtEl>
                                          <p:spTgt spid="8"/>
                                        </p:tgtEl>
                                        <p:attrNameLst>
                                          <p:attrName>ppt_w</p:attrName>
                                        </p:attrNameLst>
                                      </p:cBhvr>
                                      <p:tavLst>
                                        <p:tav tm="0">
                                          <p:val>
                                            <p:strVal val="ppt_w"/>
                                          </p:val>
                                        </p:tav>
                                        <p:tav tm="100000">
                                          <p:val>
                                            <p:fltVal val="0"/>
                                          </p:val>
                                        </p:tav>
                                      </p:tavLst>
                                    </p:anim>
                                    <p:anim calcmode="lin" valueType="num">
                                      <p:cBhvr>
                                        <p:cTn id="42" dur="500"/>
                                        <p:tgtEl>
                                          <p:spTgt spid="8"/>
                                        </p:tgtEl>
                                        <p:attrNameLst>
                                          <p:attrName>ppt_h</p:attrName>
                                        </p:attrNameLst>
                                      </p:cBhvr>
                                      <p:tavLst>
                                        <p:tav tm="0">
                                          <p:val>
                                            <p:strVal val="ppt_h"/>
                                          </p:val>
                                        </p:tav>
                                        <p:tav tm="100000">
                                          <p:val>
                                            <p:fltVal val="0"/>
                                          </p:val>
                                        </p:tav>
                                      </p:tavLst>
                                    </p:anim>
                                    <p:animEffect transition="out" filter="fade">
                                      <p:cBhvr>
                                        <p:cTn id="43" dur="500"/>
                                        <p:tgtEl>
                                          <p:spTgt spid="8"/>
                                        </p:tgtEl>
                                      </p:cBhvr>
                                    </p:animEffect>
                                    <p:set>
                                      <p:cBhvr>
                                        <p:cTn id="44" dur="1" fill="hold">
                                          <p:stCondLst>
                                            <p:cond delay="499"/>
                                          </p:stCondLst>
                                        </p:cTn>
                                        <p:tgtEl>
                                          <p:spTgt spid="8"/>
                                        </p:tgtEl>
                                        <p:attrNameLst>
                                          <p:attrName>style.visibility</p:attrName>
                                        </p:attrNameLst>
                                      </p:cBhvr>
                                      <p:to>
                                        <p:strVal val="hidden"/>
                                      </p:to>
                                    </p:set>
                                  </p:childTnLst>
                                </p:cTn>
                              </p:par>
                              <p:par>
                                <p:cTn id="45" presetID="53" presetClass="exit" presetSubtype="0" fill="hold" nodeType="withEffect">
                                  <p:stCondLst>
                                    <p:cond delay="0"/>
                                  </p:stCondLst>
                                  <p:childTnLst>
                                    <p:anim calcmode="lin" valueType="num">
                                      <p:cBhvr>
                                        <p:cTn id="46" dur="500"/>
                                        <p:tgtEl>
                                          <p:spTgt spid="3"/>
                                        </p:tgtEl>
                                        <p:attrNameLst>
                                          <p:attrName>ppt_w</p:attrName>
                                        </p:attrNameLst>
                                      </p:cBhvr>
                                      <p:tavLst>
                                        <p:tav tm="0">
                                          <p:val>
                                            <p:strVal val="ppt_w"/>
                                          </p:val>
                                        </p:tav>
                                        <p:tav tm="100000">
                                          <p:val>
                                            <p:fltVal val="0"/>
                                          </p:val>
                                        </p:tav>
                                      </p:tavLst>
                                    </p:anim>
                                    <p:anim calcmode="lin" valueType="num">
                                      <p:cBhvr>
                                        <p:cTn id="47" dur="500"/>
                                        <p:tgtEl>
                                          <p:spTgt spid="3"/>
                                        </p:tgtEl>
                                        <p:attrNameLst>
                                          <p:attrName>ppt_h</p:attrName>
                                        </p:attrNameLst>
                                      </p:cBhvr>
                                      <p:tavLst>
                                        <p:tav tm="0">
                                          <p:val>
                                            <p:strVal val="ppt_h"/>
                                          </p:val>
                                        </p:tav>
                                        <p:tav tm="100000">
                                          <p:val>
                                            <p:fltVal val="0"/>
                                          </p:val>
                                        </p:tav>
                                      </p:tavLst>
                                    </p:anim>
                                    <p:animEffect transition="out" filter="fade">
                                      <p:cBhvr>
                                        <p:cTn id="48" dur="500"/>
                                        <p:tgtEl>
                                          <p:spTgt spid="3"/>
                                        </p:tgtEl>
                                      </p:cBhvr>
                                    </p:animEffect>
                                    <p:set>
                                      <p:cBhvr>
                                        <p:cTn id="49" dur="1" fill="hold">
                                          <p:stCondLst>
                                            <p:cond delay="499"/>
                                          </p:stCondLst>
                                        </p:cTn>
                                        <p:tgtEl>
                                          <p:spTgt spid="3"/>
                                        </p:tgtEl>
                                        <p:attrNameLst>
                                          <p:attrName>style.visibility</p:attrName>
                                        </p:attrNameLst>
                                      </p:cBhvr>
                                      <p:to>
                                        <p:strVal val="hidden"/>
                                      </p:to>
                                    </p:set>
                                  </p:childTnLst>
                                </p:cTn>
                              </p:par>
                            </p:childTnLst>
                          </p:cTn>
                        </p:par>
                        <p:par>
                          <p:cTn id="50" fill="hold">
                            <p:stCondLst>
                              <p:cond delay="500"/>
                            </p:stCondLst>
                            <p:childTnLst>
                              <p:par>
                                <p:cTn id="51" presetID="35" presetClass="path" presetSubtype="0" accel="50000" decel="50000" fill="hold" nodeType="afterEffect">
                                  <p:stCondLst>
                                    <p:cond delay="0"/>
                                  </p:stCondLst>
                                  <p:childTnLst>
                                    <p:animMotion origin="layout" path="M 3.33333E-6 7.40741E-7 L -0.14584 0.00579 " pathEditMode="relative" rAng="0" ptsTypes="AA">
                                      <p:cBhvr>
                                        <p:cTn id="52" dur="2000" fill="hold"/>
                                        <p:tgtEl>
                                          <p:spTgt spid="22"/>
                                        </p:tgtEl>
                                        <p:attrNameLst>
                                          <p:attrName>ppt_x</p:attrName>
                                          <p:attrName>ppt_y</p:attrName>
                                        </p:attrNameLst>
                                      </p:cBhvr>
                                      <p:rCtr x="-73" y="3"/>
                                    </p:animMotion>
                                  </p:childTnLst>
                                </p:cTn>
                              </p:par>
                              <p:par>
                                <p:cTn id="53" presetID="35" presetClass="path" presetSubtype="0" accel="50000" decel="50000" fill="hold" grpId="0" nodeType="withEffect">
                                  <p:stCondLst>
                                    <p:cond delay="0"/>
                                  </p:stCondLst>
                                  <p:childTnLst>
                                    <p:animMotion origin="layout" path="M 2.77778E-7 1.85185E-6 L -0.1467 0.00046 " pathEditMode="relative" rAng="0" ptsTypes="AA">
                                      <p:cBhvr>
                                        <p:cTn id="54" dur="2000" fill="hold"/>
                                        <p:tgtEl>
                                          <p:spTgt spid="23"/>
                                        </p:tgtEl>
                                        <p:attrNameLst>
                                          <p:attrName>ppt_x</p:attrName>
                                          <p:attrName>ppt_y</p:attrName>
                                        </p:attrNameLst>
                                      </p:cBhvr>
                                      <p:rCtr x="-73" y="0"/>
                                    </p:animMotion>
                                  </p:childTnLst>
                                </p:cTn>
                              </p:par>
                              <p:par>
                                <p:cTn id="55" presetID="35" presetClass="path" presetSubtype="0" accel="50000" decel="50000" fill="hold" nodeType="withEffect">
                                  <p:stCondLst>
                                    <p:cond delay="0"/>
                                  </p:stCondLst>
                                  <p:childTnLst>
                                    <p:animMotion origin="layout" path="M -2.77778E-6 -4.81481E-6 L -0.11024 -4.81481E-6 " pathEditMode="relative" rAng="0" ptsTypes="AA">
                                      <p:cBhvr>
                                        <p:cTn id="56" dur="2000" fill="hold"/>
                                        <p:tgtEl>
                                          <p:spTgt spid="24"/>
                                        </p:tgtEl>
                                        <p:attrNameLst>
                                          <p:attrName>ppt_x</p:attrName>
                                          <p:attrName>ppt_y</p:attrName>
                                        </p:attrNameLst>
                                      </p:cBhvr>
                                      <p:rCtr x="-55" y="0"/>
                                    </p:animMotion>
                                  </p:childTnLst>
                                </p:cTn>
                              </p:par>
                              <p:par>
                                <p:cTn id="57" presetID="35" presetClass="path" presetSubtype="0" accel="50000" decel="50000" fill="hold" grpId="0" nodeType="withEffect">
                                  <p:stCondLst>
                                    <p:cond delay="0"/>
                                  </p:stCondLst>
                                  <p:childTnLst>
                                    <p:animMotion origin="layout" path="M -3.61111E-6 -2.22222E-6 L -0.09375 0.00278 " pathEditMode="relative" rAng="0" ptsTypes="AA">
                                      <p:cBhvr>
                                        <p:cTn id="58" dur="2000" fill="hold"/>
                                        <p:tgtEl>
                                          <p:spTgt spid="25"/>
                                        </p:tgtEl>
                                        <p:attrNameLst>
                                          <p:attrName>ppt_x</p:attrName>
                                          <p:attrName>ppt_y</p:attrName>
                                        </p:attrNameLst>
                                      </p:cBhvr>
                                      <p:rCtr x="-47" y="1"/>
                                    </p:animMotion>
                                  </p:childTnLst>
                                </p:cTn>
                              </p:par>
                            </p:childTnLst>
                          </p:cTn>
                        </p:par>
                        <p:par>
                          <p:cTn id="59" fill="hold">
                            <p:stCondLst>
                              <p:cond delay="2500"/>
                            </p:stCondLst>
                            <p:childTnLst>
                              <p:par>
                                <p:cTn id="60" presetID="53" presetClass="entr" presetSubtype="0" fill="hold" grpId="0" nodeType="afterEffect">
                                  <p:stCondLst>
                                    <p:cond delay="0"/>
                                  </p:stCondLst>
                                  <p:childTnLst>
                                    <p:set>
                                      <p:cBhvr>
                                        <p:cTn id="61" dur="1" fill="hold">
                                          <p:stCondLst>
                                            <p:cond delay="0"/>
                                          </p:stCondLst>
                                        </p:cTn>
                                        <p:tgtEl>
                                          <p:spTgt spid="73"/>
                                        </p:tgtEl>
                                        <p:attrNameLst>
                                          <p:attrName>style.visibility</p:attrName>
                                        </p:attrNameLst>
                                      </p:cBhvr>
                                      <p:to>
                                        <p:strVal val="visible"/>
                                      </p:to>
                                    </p:set>
                                    <p:anim calcmode="lin" valueType="num">
                                      <p:cBhvr>
                                        <p:cTn id="62" dur="500" fill="hold"/>
                                        <p:tgtEl>
                                          <p:spTgt spid="73"/>
                                        </p:tgtEl>
                                        <p:attrNameLst>
                                          <p:attrName>ppt_w</p:attrName>
                                        </p:attrNameLst>
                                      </p:cBhvr>
                                      <p:tavLst>
                                        <p:tav tm="0">
                                          <p:val>
                                            <p:fltVal val="0"/>
                                          </p:val>
                                        </p:tav>
                                        <p:tav tm="100000">
                                          <p:val>
                                            <p:strVal val="#ppt_w"/>
                                          </p:val>
                                        </p:tav>
                                      </p:tavLst>
                                    </p:anim>
                                    <p:anim calcmode="lin" valueType="num">
                                      <p:cBhvr>
                                        <p:cTn id="63" dur="500" fill="hold"/>
                                        <p:tgtEl>
                                          <p:spTgt spid="73"/>
                                        </p:tgtEl>
                                        <p:attrNameLst>
                                          <p:attrName>ppt_h</p:attrName>
                                        </p:attrNameLst>
                                      </p:cBhvr>
                                      <p:tavLst>
                                        <p:tav tm="0">
                                          <p:val>
                                            <p:fltVal val="0"/>
                                          </p:val>
                                        </p:tav>
                                        <p:tav tm="100000">
                                          <p:val>
                                            <p:strVal val="#ppt_h"/>
                                          </p:val>
                                        </p:tav>
                                      </p:tavLst>
                                    </p:anim>
                                    <p:animEffect transition="in" filter="fade">
                                      <p:cBhvr>
                                        <p:cTn id="64" dur="500"/>
                                        <p:tgtEl>
                                          <p:spTgt spid="73"/>
                                        </p:tgtEl>
                                      </p:cBhvr>
                                    </p:animEffect>
                                  </p:childTnLst>
                                </p:cTn>
                              </p:par>
                            </p:childTnLst>
                          </p:cTn>
                        </p:par>
                        <p:par>
                          <p:cTn id="65" fill="hold">
                            <p:stCondLst>
                              <p:cond delay="3000"/>
                            </p:stCondLst>
                            <p:childTnLst>
                              <p:par>
                                <p:cTn id="66" presetID="53" presetClass="entr" presetSubtype="0" fill="hold" grpId="0" nodeType="afterEffect">
                                  <p:stCondLst>
                                    <p:cond delay="0"/>
                                  </p:stCondLst>
                                  <p:childTnLst>
                                    <p:set>
                                      <p:cBhvr>
                                        <p:cTn id="67" dur="1" fill="hold">
                                          <p:stCondLst>
                                            <p:cond delay="0"/>
                                          </p:stCondLst>
                                        </p:cTn>
                                        <p:tgtEl>
                                          <p:spTgt spid="20"/>
                                        </p:tgtEl>
                                        <p:attrNameLst>
                                          <p:attrName>style.visibility</p:attrName>
                                        </p:attrNameLst>
                                      </p:cBhvr>
                                      <p:to>
                                        <p:strVal val="visible"/>
                                      </p:to>
                                    </p:set>
                                    <p:anim calcmode="lin" valueType="num">
                                      <p:cBhvr>
                                        <p:cTn id="68" dur="500" fill="hold"/>
                                        <p:tgtEl>
                                          <p:spTgt spid="20"/>
                                        </p:tgtEl>
                                        <p:attrNameLst>
                                          <p:attrName>ppt_w</p:attrName>
                                        </p:attrNameLst>
                                      </p:cBhvr>
                                      <p:tavLst>
                                        <p:tav tm="0">
                                          <p:val>
                                            <p:fltVal val="0"/>
                                          </p:val>
                                        </p:tav>
                                        <p:tav tm="100000">
                                          <p:val>
                                            <p:strVal val="#ppt_w"/>
                                          </p:val>
                                        </p:tav>
                                      </p:tavLst>
                                    </p:anim>
                                    <p:anim calcmode="lin" valueType="num">
                                      <p:cBhvr>
                                        <p:cTn id="69" dur="500" fill="hold"/>
                                        <p:tgtEl>
                                          <p:spTgt spid="20"/>
                                        </p:tgtEl>
                                        <p:attrNameLst>
                                          <p:attrName>ppt_h</p:attrName>
                                        </p:attrNameLst>
                                      </p:cBhvr>
                                      <p:tavLst>
                                        <p:tav tm="0">
                                          <p:val>
                                            <p:fltVal val="0"/>
                                          </p:val>
                                        </p:tav>
                                        <p:tav tm="100000">
                                          <p:val>
                                            <p:strVal val="#ppt_h"/>
                                          </p:val>
                                        </p:tav>
                                      </p:tavLst>
                                    </p:anim>
                                    <p:animEffect transition="in" filter="fade">
                                      <p:cBhvr>
                                        <p:cTn id="70" dur="500"/>
                                        <p:tgtEl>
                                          <p:spTgt spid="20"/>
                                        </p:tgtEl>
                                      </p:cBhvr>
                                    </p:animEffect>
                                  </p:childTnLst>
                                </p:cTn>
                              </p:par>
                              <p:par>
                                <p:cTn id="71" presetID="53" presetClass="entr" presetSubtype="0" fill="hold" grpId="0" nodeType="withEffect">
                                  <p:stCondLst>
                                    <p:cond delay="0"/>
                                  </p:stCondLst>
                                  <p:childTnLst>
                                    <p:set>
                                      <p:cBhvr>
                                        <p:cTn id="72" dur="1" fill="hold">
                                          <p:stCondLst>
                                            <p:cond delay="0"/>
                                          </p:stCondLst>
                                        </p:cTn>
                                        <p:tgtEl>
                                          <p:spTgt spid="27"/>
                                        </p:tgtEl>
                                        <p:attrNameLst>
                                          <p:attrName>style.visibility</p:attrName>
                                        </p:attrNameLst>
                                      </p:cBhvr>
                                      <p:to>
                                        <p:strVal val="visible"/>
                                      </p:to>
                                    </p:set>
                                    <p:anim calcmode="lin" valueType="num">
                                      <p:cBhvr>
                                        <p:cTn id="73" dur="500" fill="hold"/>
                                        <p:tgtEl>
                                          <p:spTgt spid="27"/>
                                        </p:tgtEl>
                                        <p:attrNameLst>
                                          <p:attrName>ppt_w</p:attrName>
                                        </p:attrNameLst>
                                      </p:cBhvr>
                                      <p:tavLst>
                                        <p:tav tm="0">
                                          <p:val>
                                            <p:fltVal val="0"/>
                                          </p:val>
                                        </p:tav>
                                        <p:tav tm="100000">
                                          <p:val>
                                            <p:strVal val="#ppt_w"/>
                                          </p:val>
                                        </p:tav>
                                      </p:tavLst>
                                    </p:anim>
                                    <p:anim calcmode="lin" valueType="num">
                                      <p:cBhvr>
                                        <p:cTn id="74" dur="500" fill="hold"/>
                                        <p:tgtEl>
                                          <p:spTgt spid="27"/>
                                        </p:tgtEl>
                                        <p:attrNameLst>
                                          <p:attrName>ppt_h</p:attrName>
                                        </p:attrNameLst>
                                      </p:cBhvr>
                                      <p:tavLst>
                                        <p:tav tm="0">
                                          <p:val>
                                            <p:fltVal val="0"/>
                                          </p:val>
                                        </p:tav>
                                        <p:tav tm="100000">
                                          <p:val>
                                            <p:strVal val="#ppt_h"/>
                                          </p:val>
                                        </p:tav>
                                      </p:tavLst>
                                    </p:anim>
                                    <p:animEffect transition="in" filter="fade">
                                      <p:cBhvr>
                                        <p:cTn id="75" dur="500"/>
                                        <p:tgtEl>
                                          <p:spTgt spid="27"/>
                                        </p:tgtEl>
                                      </p:cBhvr>
                                    </p:animEffect>
                                  </p:childTnLst>
                                </p:cTn>
                              </p:par>
                              <p:par>
                                <p:cTn id="76" presetID="53" presetClass="entr" presetSubtype="0" fill="hold" grpId="0" nodeType="withEffect">
                                  <p:stCondLst>
                                    <p:cond delay="0"/>
                                  </p:stCondLst>
                                  <p:childTnLst>
                                    <p:set>
                                      <p:cBhvr>
                                        <p:cTn id="77" dur="1" fill="hold">
                                          <p:stCondLst>
                                            <p:cond delay="0"/>
                                          </p:stCondLst>
                                        </p:cTn>
                                        <p:tgtEl>
                                          <p:spTgt spid="28"/>
                                        </p:tgtEl>
                                        <p:attrNameLst>
                                          <p:attrName>style.visibility</p:attrName>
                                        </p:attrNameLst>
                                      </p:cBhvr>
                                      <p:to>
                                        <p:strVal val="visible"/>
                                      </p:to>
                                    </p:set>
                                    <p:anim calcmode="lin" valueType="num">
                                      <p:cBhvr>
                                        <p:cTn id="78" dur="500" fill="hold"/>
                                        <p:tgtEl>
                                          <p:spTgt spid="28"/>
                                        </p:tgtEl>
                                        <p:attrNameLst>
                                          <p:attrName>ppt_w</p:attrName>
                                        </p:attrNameLst>
                                      </p:cBhvr>
                                      <p:tavLst>
                                        <p:tav tm="0">
                                          <p:val>
                                            <p:fltVal val="0"/>
                                          </p:val>
                                        </p:tav>
                                        <p:tav tm="100000">
                                          <p:val>
                                            <p:strVal val="#ppt_w"/>
                                          </p:val>
                                        </p:tav>
                                      </p:tavLst>
                                    </p:anim>
                                    <p:anim calcmode="lin" valueType="num">
                                      <p:cBhvr>
                                        <p:cTn id="79" dur="500" fill="hold"/>
                                        <p:tgtEl>
                                          <p:spTgt spid="28"/>
                                        </p:tgtEl>
                                        <p:attrNameLst>
                                          <p:attrName>ppt_h</p:attrName>
                                        </p:attrNameLst>
                                      </p:cBhvr>
                                      <p:tavLst>
                                        <p:tav tm="0">
                                          <p:val>
                                            <p:fltVal val="0"/>
                                          </p:val>
                                        </p:tav>
                                        <p:tav tm="100000">
                                          <p:val>
                                            <p:strVal val="#ppt_h"/>
                                          </p:val>
                                        </p:tav>
                                      </p:tavLst>
                                    </p:anim>
                                    <p:animEffect transition="in" filter="fade">
                                      <p:cBhvr>
                                        <p:cTn id="80" dur="500"/>
                                        <p:tgtEl>
                                          <p:spTgt spid="28"/>
                                        </p:tgtEl>
                                      </p:cBhvr>
                                    </p:animEffect>
                                  </p:childTnLst>
                                </p:cTn>
                              </p:par>
                              <p:par>
                                <p:cTn id="81" presetID="53" presetClass="entr" presetSubtype="0" fill="hold" grpId="0" nodeType="with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p:cTn id="83" dur="500" fill="hold"/>
                                        <p:tgtEl>
                                          <p:spTgt spid="29"/>
                                        </p:tgtEl>
                                        <p:attrNameLst>
                                          <p:attrName>ppt_w</p:attrName>
                                        </p:attrNameLst>
                                      </p:cBhvr>
                                      <p:tavLst>
                                        <p:tav tm="0">
                                          <p:val>
                                            <p:fltVal val="0"/>
                                          </p:val>
                                        </p:tav>
                                        <p:tav tm="100000">
                                          <p:val>
                                            <p:strVal val="#ppt_w"/>
                                          </p:val>
                                        </p:tav>
                                      </p:tavLst>
                                    </p:anim>
                                    <p:anim calcmode="lin" valueType="num">
                                      <p:cBhvr>
                                        <p:cTn id="84" dur="500" fill="hold"/>
                                        <p:tgtEl>
                                          <p:spTgt spid="29"/>
                                        </p:tgtEl>
                                        <p:attrNameLst>
                                          <p:attrName>ppt_h</p:attrName>
                                        </p:attrNameLst>
                                      </p:cBhvr>
                                      <p:tavLst>
                                        <p:tav tm="0">
                                          <p:val>
                                            <p:fltVal val="0"/>
                                          </p:val>
                                        </p:tav>
                                        <p:tav tm="100000">
                                          <p:val>
                                            <p:strVal val="#ppt_h"/>
                                          </p:val>
                                        </p:tav>
                                      </p:tavLst>
                                    </p:anim>
                                    <p:animEffect transition="in" filter="fade">
                                      <p:cBhvr>
                                        <p:cTn id="85" dur="500"/>
                                        <p:tgtEl>
                                          <p:spTgt spid="29"/>
                                        </p:tgtEl>
                                      </p:cBhvr>
                                    </p:animEffect>
                                  </p:childTnLst>
                                </p:cTn>
                              </p:par>
                              <p:par>
                                <p:cTn id="86" presetID="53" presetClass="entr" presetSubtype="0" fill="hold" grpId="0" nodeType="withEffect">
                                  <p:stCondLst>
                                    <p:cond delay="0"/>
                                  </p:stCondLst>
                                  <p:childTnLst>
                                    <p:set>
                                      <p:cBhvr>
                                        <p:cTn id="87" dur="1" fill="hold">
                                          <p:stCondLst>
                                            <p:cond delay="0"/>
                                          </p:stCondLst>
                                        </p:cTn>
                                        <p:tgtEl>
                                          <p:spTgt spid="30"/>
                                        </p:tgtEl>
                                        <p:attrNameLst>
                                          <p:attrName>style.visibility</p:attrName>
                                        </p:attrNameLst>
                                      </p:cBhvr>
                                      <p:to>
                                        <p:strVal val="visible"/>
                                      </p:to>
                                    </p:set>
                                    <p:anim calcmode="lin" valueType="num">
                                      <p:cBhvr>
                                        <p:cTn id="88" dur="500" fill="hold"/>
                                        <p:tgtEl>
                                          <p:spTgt spid="30"/>
                                        </p:tgtEl>
                                        <p:attrNameLst>
                                          <p:attrName>ppt_w</p:attrName>
                                        </p:attrNameLst>
                                      </p:cBhvr>
                                      <p:tavLst>
                                        <p:tav tm="0">
                                          <p:val>
                                            <p:fltVal val="0"/>
                                          </p:val>
                                        </p:tav>
                                        <p:tav tm="100000">
                                          <p:val>
                                            <p:strVal val="#ppt_w"/>
                                          </p:val>
                                        </p:tav>
                                      </p:tavLst>
                                    </p:anim>
                                    <p:anim calcmode="lin" valueType="num">
                                      <p:cBhvr>
                                        <p:cTn id="89" dur="500" fill="hold"/>
                                        <p:tgtEl>
                                          <p:spTgt spid="30"/>
                                        </p:tgtEl>
                                        <p:attrNameLst>
                                          <p:attrName>ppt_h</p:attrName>
                                        </p:attrNameLst>
                                      </p:cBhvr>
                                      <p:tavLst>
                                        <p:tav tm="0">
                                          <p:val>
                                            <p:fltVal val="0"/>
                                          </p:val>
                                        </p:tav>
                                        <p:tav tm="100000">
                                          <p:val>
                                            <p:strVal val="#ppt_h"/>
                                          </p:val>
                                        </p:tav>
                                      </p:tavLst>
                                    </p:anim>
                                    <p:animEffect transition="in" filter="fade">
                                      <p:cBhvr>
                                        <p:cTn id="90" dur="500"/>
                                        <p:tgtEl>
                                          <p:spTgt spid="30"/>
                                        </p:tgtEl>
                                      </p:cBhvr>
                                    </p:animEffect>
                                  </p:childTnLst>
                                </p:cTn>
                              </p:par>
                              <p:par>
                                <p:cTn id="91" presetID="53" presetClass="entr" presetSubtype="0" fill="hold" grpId="0" nodeType="withEffect">
                                  <p:stCondLst>
                                    <p:cond delay="0"/>
                                  </p:stCondLst>
                                  <p:childTnLst>
                                    <p:set>
                                      <p:cBhvr>
                                        <p:cTn id="92" dur="1" fill="hold">
                                          <p:stCondLst>
                                            <p:cond delay="0"/>
                                          </p:stCondLst>
                                        </p:cTn>
                                        <p:tgtEl>
                                          <p:spTgt spid="31"/>
                                        </p:tgtEl>
                                        <p:attrNameLst>
                                          <p:attrName>style.visibility</p:attrName>
                                        </p:attrNameLst>
                                      </p:cBhvr>
                                      <p:to>
                                        <p:strVal val="visible"/>
                                      </p:to>
                                    </p:set>
                                    <p:anim calcmode="lin" valueType="num">
                                      <p:cBhvr>
                                        <p:cTn id="93" dur="500" fill="hold"/>
                                        <p:tgtEl>
                                          <p:spTgt spid="31"/>
                                        </p:tgtEl>
                                        <p:attrNameLst>
                                          <p:attrName>ppt_w</p:attrName>
                                        </p:attrNameLst>
                                      </p:cBhvr>
                                      <p:tavLst>
                                        <p:tav tm="0">
                                          <p:val>
                                            <p:fltVal val="0"/>
                                          </p:val>
                                        </p:tav>
                                        <p:tav tm="100000">
                                          <p:val>
                                            <p:strVal val="#ppt_w"/>
                                          </p:val>
                                        </p:tav>
                                      </p:tavLst>
                                    </p:anim>
                                    <p:anim calcmode="lin" valueType="num">
                                      <p:cBhvr>
                                        <p:cTn id="94" dur="500" fill="hold"/>
                                        <p:tgtEl>
                                          <p:spTgt spid="31"/>
                                        </p:tgtEl>
                                        <p:attrNameLst>
                                          <p:attrName>ppt_h</p:attrName>
                                        </p:attrNameLst>
                                      </p:cBhvr>
                                      <p:tavLst>
                                        <p:tav tm="0">
                                          <p:val>
                                            <p:fltVal val="0"/>
                                          </p:val>
                                        </p:tav>
                                        <p:tav tm="100000">
                                          <p:val>
                                            <p:strVal val="#ppt_h"/>
                                          </p:val>
                                        </p:tav>
                                      </p:tavLst>
                                    </p:anim>
                                    <p:animEffect transition="in" filter="fade">
                                      <p:cBhvr>
                                        <p:cTn id="95" dur="500"/>
                                        <p:tgtEl>
                                          <p:spTgt spid="31"/>
                                        </p:tgtEl>
                                      </p:cBhvr>
                                    </p:animEffect>
                                  </p:childTnLst>
                                </p:cTn>
                              </p:par>
                              <p:par>
                                <p:cTn id="96" presetID="53" presetClass="entr" presetSubtype="0" fill="hold" grpId="0" nodeType="withEffect">
                                  <p:stCondLst>
                                    <p:cond delay="0"/>
                                  </p:stCondLst>
                                  <p:childTnLst>
                                    <p:set>
                                      <p:cBhvr>
                                        <p:cTn id="97" dur="1" fill="hold">
                                          <p:stCondLst>
                                            <p:cond delay="0"/>
                                          </p:stCondLst>
                                        </p:cTn>
                                        <p:tgtEl>
                                          <p:spTgt spid="32"/>
                                        </p:tgtEl>
                                        <p:attrNameLst>
                                          <p:attrName>style.visibility</p:attrName>
                                        </p:attrNameLst>
                                      </p:cBhvr>
                                      <p:to>
                                        <p:strVal val="visible"/>
                                      </p:to>
                                    </p:set>
                                    <p:anim calcmode="lin" valueType="num">
                                      <p:cBhvr>
                                        <p:cTn id="98" dur="500" fill="hold"/>
                                        <p:tgtEl>
                                          <p:spTgt spid="32"/>
                                        </p:tgtEl>
                                        <p:attrNameLst>
                                          <p:attrName>ppt_w</p:attrName>
                                        </p:attrNameLst>
                                      </p:cBhvr>
                                      <p:tavLst>
                                        <p:tav tm="0">
                                          <p:val>
                                            <p:fltVal val="0"/>
                                          </p:val>
                                        </p:tav>
                                        <p:tav tm="100000">
                                          <p:val>
                                            <p:strVal val="#ppt_w"/>
                                          </p:val>
                                        </p:tav>
                                      </p:tavLst>
                                    </p:anim>
                                    <p:anim calcmode="lin" valueType="num">
                                      <p:cBhvr>
                                        <p:cTn id="99" dur="500" fill="hold"/>
                                        <p:tgtEl>
                                          <p:spTgt spid="32"/>
                                        </p:tgtEl>
                                        <p:attrNameLst>
                                          <p:attrName>ppt_h</p:attrName>
                                        </p:attrNameLst>
                                      </p:cBhvr>
                                      <p:tavLst>
                                        <p:tav tm="0">
                                          <p:val>
                                            <p:fltVal val="0"/>
                                          </p:val>
                                        </p:tav>
                                        <p:tav tm="100000">
                                          <p:val>
                                            <p:strVal val="#ppt_h"/>
                                          </p:val>
                                        </p:tav>
                                      </p:tavLst>
                                    </p:anim>
                                    <p:animEffect transition="in" filter="fade">
                                      <p:cBhvr>
                                        <p:cTn id="100" dur="500"/>
                                        <p:tgtEl>
                                          <p:spTgt spid="32"/>
                                        </p:tgtEl>
                                      </p:cBhvr>
                                    </p:animEffect>
                                  </p:childTnLst>
                                </p:cTn>
                              </p:par>
                              <p:par>
                                <p:cTn id="101" presetID="53" presetClass="entr" presetSubtype="0" fill="hold" grpId="0" nodeType="withEffect">
                                  <p:stCondLst>
                                    <p:cond delay="0"/>
                                  </p:stCondLst>
                                  <p:childTnLst>
                                    <p:set>
                                      <p:cBhvr>
                                        <p:cTn id="102" dur="1" fill="hold">
                                          <p:stCondLst>
                                            <p:cond delay="0"/>
                                          </p:stCondLst>
                                        </p:cTn>
                                        <p:tgtEl>
                                          <p:spTgt spid="33"/>
                                        </p:tgtEl>
                                        <p:attrNameLst>
                                          <p:attrName>style.visibility</p:attrName>
                                        </p:attrNameLst>
                                      </p:cBhvr>
                                      <p:to>
                                        <p:strVal val="visible"/>
                                      </p:to>
                                    </p:set>
                                    <p:anim calcmode="lin" valueType="num">
                                      <p:cBhvr>
                                        <p:cTn id="103" dur="500" fill="hold"/>
                                        <p:tgtEl>
                                          <p:spTgt spid="33"/>
                                        </p:tgtEl>
                                        <p:attrNameLst>
                                          <p:attrName>ppt_w</p:attrName>
                                        </p:attrNameLst>
                                      </p:cBhvr>
                                      <p:tavLst>
                                        <p:tav tm="0">
                                          <p:val>
                                            <p:fltVal val="0"/>
                                          </p:val>
                                        </p:tav>
                                        <p:tav tm="100000">
                                          <p:val>
                                            <p:strVal val="#ppt_w"/>
                                          </p:val>
                                        </p:tav>
                                      </p:tavLst>
                                    </p:anim>
                                    <p:anim calcmode="lin" valueType="num">
                                      <p:cBhvr>
                                        <p:cTn id="104" dur="500" fill="hold"/>
                                        <p:tgtEl>
                                          <p:spTgt spid="33"/>
                                        </p:tgtEl>
                                        <p:attrNameLst>
                                          <p:attrName>ppt_h</p:attrName>
                                        </p:attrNameLst>
                                      </p:cBhvr>
                                      <p:tavLst>
                                        <p:tav tm="0">
                                          <p:val>
                                            <p:fltVal val="0"/>
                                          </p:val>
                                        </p:tav>
                                        <p:tav tm="100000">
                                          <p:val>
                                            <p:strVal val="#ppt_h"/>
                                          </p:val>
                                        </p:tav>
                                      </p:tavLst>
                                    </p:anim>
                                    <p:animEffect transition="in" filter="fade">
                                      <p:cBhvr>
                                        <p:cTn id="105" dur="500"/>
                                        <p:tgtEl>
                                          <p:spTgt spid="33"/>
                                        </p:tgtEl>
                                      </p:cBhvr>
                                    </p:animEffect>
                                  </p:childTnLst>
                                </p:cTn>
                              </p:par>
                            </p:childTnLst>
                          </p:cTn>
                        </p:par>
                        <p:par>
                          <p:cTn id="106" fill="hold">
                            <p:stCondLst>
                              <p:cond delay="3500"/>
                            </p:stCondLst>
                            <p:childTnLst>
                              <p:par>
                                <p:cTn id="107" presetID="53" presetClass="entr" presetSubtype="0" fill="hold" grpId="0" nodeType="afterEffect">
                                  <p:stCondLst>
                                    <p:cond delay="0"/>
                                  </p:stCondLst>
                                  <p:childTnLst>
                                    <p:set>
                                      <p:cBhvr>
                                        <p:cTn id="108" dur="1" fill="hold">
                                          <p:stCondLst>
                                            <p:cond delay="0"/>
                                          </p:stCondLst>
                                        </p:cTn>
                                        <p:tgtEl>
                                          <p:spTgt spid="34"/>
                                        </p:tgtEl>
                                        <p:attrNameLst>
                                          <p:attrName>style.visibility</p:attrName>
                                        </p:attrNameLst>
                                      </p:cBhvr>
                                      <p:to>
                                        <p:strVal val="visible"/>
                                      </p:to>
                                    </p:set>
                                    <p:anim calcmode="lin" valueType="num">
                                      <p:cBhvr>
                                        <p:cTn id="109" dur="500" fill="hold"/>
                                        <p:tgtEl>
                                          <p:spTgt spid="34"/>
                                        </p:tgtEl>
                                        <p:attrNameLst>
                                          <p:attrName>ppt_w</p:attrName>
                                        </p:attrNameLst>
                                      </p:cBhvr>
                                      <p:tavLst>
                                        <p:tav tm="0">
                                          <p:val>
                                            <p:fltVal val="0"/>
                                          </p:val>
                                        </p:tav>
                                        <p:tav tm="100000">
                                          <p:val>
                                            <p:strVal val="#ppt_w"/>
                                          </p:val>
                                        </p:tav>
                                      </p:tavLst>
                                    </p:anim>
                                    <p:anim calcmode="lin" valueType="num">
                                      <p:cBhvr>
                                        <p:cTn id="110" dur="500" fill="hold"/>
                                        <p:tgtEl>
                                          <p:spTgt spid="34"/>
                                        </p:tgtEl>
                                        <p:attrNameLst>
                                          <p:attrName>ppt_h</p:attrName>
                                        </p:attrNameLst>
                                      </p:cBhvr>
                                      <p:tavLst>
                                        <p:tav tm="0">
                                          <p:val>
                                            <p:fltVal val="0"/>
                                          </p:val>
                                        </p:tav>
                                        <p:tav tm="100000">
                                          <p:val>
                                            <p:strVal val="#ppt_h"/>
                                          </p:val>
                                        </p:tav>
                                      </p:tavLst>
                                    </p:anim>
                                    <p:animEffect transition="in" filter="fade">
                                      <p:cBhvr>
                                        <p:cTn id="111" dur="500"/>
                                        <p:tgtEl>
                                          <p:spTgt spid="34"/>
                                        </p:tgtEl>
                                      </p:cBhvr>
                                    </p:animEffect>
                                  </p:childTnLst>
                                </p:cTn>
                              </p:par>
                            </p:childTnLst>
                          </p:cTn>
                        </p:par>
                        <p:par>
                          <p:cTn id="112" fill="hold">
                            <p:stCondLst>
                              <p:cond delay="4000"/>
                            </p:stCondLst>
                            <p:childTnLst>
                              <p:par>
                                <p:cTn id="113" presetID="53" presetClass="entr" presetSubtype="0" fill="hold" grpId="0" nodeType="afterEffect">
                                  <p:stCondLst>
                                    <p:cond delay="0"/>
                                  </p:stCondLst>
                                  <p:childTnLst>
                                    <p:set>
                                      <p:cBhvr>
                                        <p:cTn id="114" dur="1" fill="hold">
                                          <p:stCondLst>
                                            <p:cond delay="0"/>
                                          </p:stCondLst>
                                        </p:cTn>
                                        <p:tgtEl>
                                          <p:spTgt spid="35"/>
                                        </p:tgtEl>
                                        <p:attrNameLst>
                                          <p:attrName>style.visibility</p:attrName>
                                        </p:attrNameLst>
                                      </p:cBhvr>
                                      <p:to>
                                        <p:strVal val="visible"/>
                                      </p:to>
                                    </p:set>
                                    <p:anim calcmode="lin" valueType="num">
                                      <p:cBhvr>
                                        <p:cTn id="115" dur="500" fill="hold"/>
                                        <p:tgtEl>
                                          <p:spTgt spid="35"/>
                                        </p:tgtEl>
                                        <p:attrNameLst>
                                          <p:attrName>ppt_w</p:attrName>
                                        </p:attrNameLst>
                                      </p:cBhvr>
                                      <p:tavLst>
                                        <p:tav tm="0">
                                          <p:val>
                                            <p:fltVal val="0"/>
                                          </p:val>
                                        </p:tav>
                                        <p:tav tm="100000">
                                          <p:val>
                                            <p:strVal val="#ppt_w"/>
                                          </p:val>
                                        </p:tav>
                                      </p:tavLst>
                                    </p:anim>
                                    <p:anim calcmode="lin" valueType="num">
                                      <p:cBhvr>
                                        <p:cTn id="116" dur="500" fill="hold"/>
                                        <p:tgtEl>
                                          <p:spTgt spid="35"/>
                                        </p:tgtEl>
                                        <p:attrNameLst>
                                          <p:attrName>ppt_h</p:attrName>
                                        </p:attrNameLst>
                                      </p:cBhvr>
                                      <p:tavLst>
                                        <p:tav tm="0">
                                          <p:val>
                                            <p:fltVal val="0"/>
                                          </p:val>
                                        </p:tav>
                                        <p:tav tm="100000">
                                          <p:val>
                                            <p:strVal val="#ppt_h"/>
                                          </p:val>
                                        </p:tav>
                                      </p:tavLst>
                                    </p:anim>
                                    <p:animEffect transition="in" filter="fade">
                                      <p:cBhvr>
                                        <p:cTn id="117" dur="500"/>
                                        <p:tgtEl>
                                          <p:spTgt spid="35"/>
                                        </p:tgtEl>
                                      </p:cBhvr>
                                    </p:animEffect>
                                  </p:childTnLst>
                                </p:cTn>
                              </p:par>
                            </p:childTnLst>
                          </p:cTn>
                        </p:par>
                        <p:par>
                          <p:cTn id="118" fill="hold">
                            <p:stCondLst>
                              <p:cond delay="4500"/>
                            </p:stCondLst>
                            <p:childTnLst>
                              <p:par>
                                <p:cTn id="119" presetID="53" presetClass="entr" presetSubtype="0" fill="hold" grpId="0" nodeType="afterEffect">
                                  <p:stCondLst>
                                    <p:cond delay="0"/>
                                  </p:stCondLst>
                                  <p:childTnLst>
                                    <p:set>
                                      <p:cBhvr>
                                        <p:cTn id="120" dur="1" fill="hold">
                                          <p:stCondLst>
                                            <p:cond delay="0"/>
                                          </p:stCondLst>
                                        </p:cTn>
                                        <p:tgtEl>
                                          <p:spTgt spid="36"/>
                                        </p:tgtEl>
                                        <p:attrNameLst>
                                          <p:attrName>style.visibility</p:attrName>
                                        </p:attrNameLst>
                                      </p:cBhvr>
                                      <p:to>
                                        <p:strVal val="visible"/>
                                      </p:to>
                                    </p:set>
                                    <p:anim calcmode="lin" valueType="num">
                                      <p:cBhvr>
                                        <p:cTn id="121" dur="500" fill="hold"/>
                                        <p:tgtEl>
                                          <p:spTgt spid="36"/>
                                        </p:tgtEl>
                                        <p:attrNameLst>
                                          <p:attrName>ppt_w</p:attrName>
                                        </p:attrNameLst>
                                      </p:cBhvr>
                                      <p:tavLst>
                                        <p:tav tm="0">
                                          <p:val>
                                            <p:fltVal val="0"/>
                                          </p:val>
                                        </p:tav>
                                        <p:tav tm="100000">
                                          <p:val>
                                            <p:strVal val="#ppt_w"/>
                                          </p:val>
                                        </p:tav>
                                      </p:tavLst>
                                    </p:anim>
                                    <p:anim calcmode="lin" valueType="num">
                                      <p:cBhvr>
                                        <p:cTn id="122" dur="500" fill="hold"/>
                                        <p:tgtEl>
                                          <p:spTgt spid="36"/>
                                        </p:tgtEl>
                                        <p:attrNameLst>
                                          <p:attrName>ppt_h</p:attrName>
                                        </p:attrNameLst>
                                      </p:cBhvr>
                                      <p:tavLst>
                                        <p:tav tm="0">
                                          <p:val>
                                            <p:fltVal val="0"/>
                                          </p:val>
                                        </p:tav>
                                        <p:tav tm="100000">
                                          <p:val>
                                            <p:strVal val="#ppt_h"/>
                                          </p:val>
                                        </p:tav>
                                      </p:tavLst>
                                    </p:anim>
                                    <p:animEffect transition="in" filter="fade">
                                      <p:cBhvr>
                                        <p:cTn id="123" dur="500"/>
                                        <p:tgtEl>
                                          <p:spTgt spid="36"/>
                                        </p:tgtEl>
                                      </p:cBhvr>
                                    </p:animEffect>
                                  </p:childTnLst>
                                </p:cTn>
                              </p:par>
                              <p:par>
                                <p:cTn id="124" presetID="53" presetClass="entr" presetSubtype="0" fill="hold" grpId="0" nodeType="withEffect">
                                  <p:stCondLst>
                                    <p:cond delay="0"/>
                                  </p:stCondLst>
                                  <p:childTnLst>
                                    <p:set>
                                      <p:cBhvr>
                                        <p:cTn id="125" dur="1" fill="hold">
                                          <p:stCondLst>
                                            <p:cond delay="0"/>
                                          </p:stCondLst>
                                        </p:cTn>
                                        <p:tgtEl>
                                          <p:spTgt spid="37"/>
                                        </p:tgtEl>
                                        <p:attrNameLst>
                                          <p:attrName>style.visibility</p:attrName>
                                        </p:attrNameLst>
                                      </p:cBhvr>
                                      <p:to>
                                        <p:strVal val="visible"/>
                                      </p:to>
                                    </p:set>
                                    <p:anim calcmode="lin" valueType="num">
                                      <p:cBhvr>
                                        <p:cTn id="126" dur="500" fill="hold"/>
                                        <p:tgtEl>
                                          <p:spTgt spid="37"/>
                                        </p:tgtEl>
                                        <p:attrNameLst>
                                          <p:attrName>ppt_w</p:attrName>
                                        </p:attrNameLst>
                                      </p:cBhvr>
                                      <p:tavLst>
                                        <p:tav tm="0">
                                          <p:val>
                                            <p:fltVal val="0"/>
                                          </p:val>
                                        </p:tav>
                                        <p:tav tm="100000">
                                          <p:val>
                                            <p:strVal val="#ppt_w"/>
                                          </p:val>
                                        </p:tav>
                                      </p:tavLst>
                                    </p:anim>
                                    <p:anim calcmode="lin" valueType="num">
                                      <p:cBhvr>
                                        <p:cTn id="127" dur="500" fill="hold"/>
                                        <p:tgtEl>
                                          <p:spTgt spid="37"/>
                                        </p:tgtEl>
                                        <p:attrNameLst>
                                          <p:attrName>ppt_h</p:attrName>
                                        </p:attrNameLst>
                                      </p:cBhvr>
                                      <p:tavLst>
                                        <p:tav tm="0">
                                          <p:val>
                                            <p:fltVal val="0"/>
                                          </p:val>
                                        </p:tav>
                                        <p:tav tm="100000">
                                          <p:val>
                                            <p:strVal val="#ppt_h"/>
                                          </p:val>
                                        </p:tav>
                                      </p:tavLst>
                                    </p:anim>
                                    <p:animEffect transition="in" filter="fade">
                                      <p:cBhvr>
                                        <p:cTn id="128" dur="500"/>
                                        <p:tgtEl>
                                          <p:spTgt spid="37"/>
                                        </p:tgtEl>
                                      </p:cBhvr>
                                    </p:animEffect>
                                  </p:childTnLst>
                                </p:cTn>
                              </p:par>
                              <p:par>
                                <p:cTn id="129" presetID="53" presetClass="entr" presetSubtype="0" fill="hold" grpId="0" nodeType="withEffect">
                                  <p:stCondLst>
                                    <p:cond delay="0"/>
                                  </p:stCondLst>
                                  <p:childTnLst>
                                    <p:set>
                                      <p:cBhvr>
                                        <p:cTn id="130" dur="1" fill="hold">
                                          <p:stCondLst>
                                            <p:cond delay="0"/>
                                          </p:stCondLst>
                                        </p:cTn>
                                        <p:tgtEl>
                                          <p:spTgt spid="38"/>
                                        </p:tgtEl>
                                        <p:attrNameLst>
                                          <p:attrName>style.visibility</p:attrName>
                                        </p:attrNameLst>
                                      </p:cBhvr>
                                      <p:to>
                                        <p:strVal val="visible"/>
                                      </p:to>
                                    </p:set>
                                    <p:anim calcmode="lin" valueType="num">
                                      <p:cBhvr>
                                        <p:cTn id="131" dur="500" fill="hold"/>
                                        <p:tgtEl>
                                          <p:spTgt spid="38"/>
                                        </p:tgtEl>
                                        <p:attrNameLst>
                                          <p:attrName>ppt_w</p:attrName>
                                        </p:attrNameLst>
                                      </p:cBhvr>
                                      <p:tavLst>
                                        <p:tav tm="0">
                                          <p:val>
                                            <p:fltVal val="0"/>
                                          </p:val>
                                        </p:tav>
                                        <p:tav tm="100000">
                                          <p:val>
                                            <p:strVal val="#ppt_w"/>
                                          </p:val>
                                        </p:tav>
                                      </p:tavLst>
                                    </p:anim>
                                    <p:anim calcmode="lin" valueType="num">
                                      <p:cBhvr>
                                        <p:cTn id="132" dur="500" fill="hold"/>
                                        <p:tgtEl>
                                          <p:spTgt spid="38"/>
                                        </p:tgtEl>
                                        <p:attrNameLst>
                                          <p:attrName>ppt_h</p:attrName>
                                        </p:attrNameLst>
                                      </p:cBhvr>
                                      <p:tavLst>
                                        <p:tav tm="0">
                                          <p:val>
                                            <p:fltVal val="0"/>
                                          </p:val>
                                        </p:tav>
                                        <p:tav tm="100000">
                                          <p:val>
                                            <p:strVal val="#ppt_h"/>
                                          </p:val>
                                        </p:tav>
                                      </p:tavLst>
                                    </p:anim>
                                    <p:animEffect transition="in" filter="fade">
                                      <p:cBhvr>
                                        <p:cTn id="133" dur="500"/>
                                        <p:tgtEl>
                                          <p:spTgt spid="38"/>
                                        </p:tgtEl>
                                      </p:cBhvr>
                                    </p:animEffect>
                                  </p:childTnLst>
                                </p:cTn>
                              </p:par>
                              <p:par>
                                <p:cTn id="134" presetID="53" presetClass="entr" presetSubtype="0" fill="hold" grpId="0" nodeType="withEffect">
                                  <p:stCondLst>
                                    <p:cond delay="0"/>
                                  </p:stCondLst>
                                  <p:childTnLst>
                                    <p:set>
                                      <p:cBhvr>
                                        <p:cTn id="135" dur="1" fill="hold">
                                          <p:stCondLst>
                                            <p:cond delay="0"/>
                                          </p:stCondLst>
                                        </p:cTn>
                                        <p:tgtEl>
                                          <p:spTgt spid="39"/>
                                        </p:tgtEl>
                                        <p:attrNameLst>
                                          <p:attrName>style.visibility</p:attrName>
                                        </p:attrNameLst>
                                      </p:cBhvr>
                                      <p:to>
                                        <p:strVal val="visible"/>
                                      </p:to>
                                    </p:set>
                                    <p:anim calcmode="lin" valueType="num">
                                      <p:cBhvr>
                                        <p:cTn id="136" dur="500" fill="hold"/>
                                        <p:tgtEl>
                                          <p:spTgt spid="39"/>
                                        </p:tgtEl>
                                        <p:attrNameLst>
                                          <p:attrName>ppt_w</p:attrName>
                                        </p:attrNameLst>
                                      </p:cBhvr>
                                      <p:tavLst>
                                        <p:tav tm="0">
                                          <p:val>
                                            <p:fltVal val="0"/>
                                          </p:val>
                                        </p:tav>
                                        <p:tav tm="100000">
                                          <p:val>
                                            <p:strVal val="#ppt_w"/>
                                          </p:val>
                                        </p:tav>
                                      </p:tavLst>
                                    </p:anim>
                                    <p:anim calcmode="lin" valueType="num">
                                      <p:cBhvr>
                                        <p:cTn id="137" dur="500" fill="hold"/>
                                        <p:tgtEl>
                                          <p:spTgt spid="39"/>
                                        </p:tgtEl>
                                        <p:attrNameLst>
                                          <p:attrName>ppt_h</p:attrName>
                                        </p:attrNameLst>
                                      </p:cBhvr>
                                      <p:tavLst>
                                        <p:tav tm="0">
                                          <p:val>
                                            <p:fltVal val="0"/>
                                          </p:val>
                                        </p:tav>
                                        <p:tav tm="100000">
                                          <p:val>
                                            <p:strVal val="#ppt_h"/>
                                          </p:val>
                                        </p:tav>
                                      </p:tavLst>
                                    </p:anim>
                                    <p:animEffect transition="in" filter="fade">
                                      <p:cBhvr>
                                        <p:cTn id="138" dur="500"/>
                                        <p:tgtEl>
                                          <p:spTgt spid="39"/>
                                        </p:tgtEl>
                                      </p:cBhvr>
                                    </p:animEffect>
                                  </p:childTnLst>
                                </p:cTn>
                              </p:par>
                              <p:par>
                                <p:cTn id="139" presetID="53" presetClass="entr" presetSubtype="0" fill="hold" grpId="0" nodeType="withEffect">
                                  <p:stCondLst>
                                    <p:cond delay="0"/>
                                  </p:stCondLst>
                                  <p:childTnLst>
                                    <p:set>
                                      <p:cBhvr>
                                        <p:cTn id="140" dur="1" fill="hold">
                                          <p:stCondLst>
                                            <p:cond delay="0"/>
                                          </p:stCondLst>
                                        </p:cTn>
                                        <p:tgtEl>
                                          <p:spTgt spid="40"/>
                                        </p:tgtEl>
                                        <p:attrNameLst>
                                          <p:attrName>style.visibility</p:attrName>
                                        </p:attrNameLst>
                                      </p:cBhvr>
                                      <p:to>
                                        <p:strVal val="visible"/>
                                      </p:to>
                                    </p:set>
                                    <p:anim calcmode="lin" valueType="num">
                                      <p:cBhvr>
                                        <p:cTn id="141" dur="500" fill="hold"/>
                                        <p:tgtEl>
                                          <p:spTgt spid="40"/>
                                        </p:tgtEl>
                                        <p:attrNameLst>
                                          <p:attrName>ppt_w</p:attrName>
                                        </p:attrNameLst>
                                      </p:cBhvr>
                                      <p:tavLst>
                                        <p:tav tm="0">
                                          <p:val>
                                            <p:fltVal val="0"/>
                                          </p:val>
                                        </p:tav>
                                        <p:tav tm="100000">
                                          <p:val>
                                            <p:strVal val="#ppt_w"/>
                                          </p:val>
                                        </p:tav>
                                      </p:tavLst>
                                    </p:anim>
                                    <p:anim calcmode="lin" valueType="num">
                                      <p:cBhvr>
                                        <p:cTn id="142" dur="500" fill="hold"/>
                                        <p:tgtEl>
                                          <p:spTgt spid="40"/>
                                        </p:tgtEl>
                                        <p:attrNameLst>
                                          <p:attrName>ppt_h</p:attrName>
                                        </p:attrNameLst>
                                      </p:cBhvr>
                                      <p:tavLst>
                                        <p:tav tm="0">
                                          <p:val>
                                            <p:fltVal val="0"/>
                                          </p:val>
                                        </p:tav>
                                        <p:tav tm="100000">
                                          <p:val>
                                            <p:strVal val="#ppt_h"/>
                                          </p:val>
                                        </p:tav>
                                      </p:tavLst>
                                    </p:anim>
                                    <p:animEffect transition="in" filter="fade">
                                      <p:cBhvr>
                                        <p:cTn id="143" dur="500"/>
                                        <p:tgtEl>
                                          <p:spTgt spid="40"/>
                                        </p:tgtEl>
                                      </p:cBhvr>
                                    </p:animEffect>
                                  </p:childTnLst>
                                </p:cTn>
                              </p:par>
                              <p:par>
                                <p:cTn id="144" presetID="53" presetClass="entr" presetSubtype="0" fill="hold" grpId="0" nodeType="withEffect">
                                  <p:stCondLst>
                                    <p:cond delay="0"/>
                                  </p:stCondLst>
                                  <p:childTnLst>
                                    <p:set>
                                      <p:cBhvr>
                                        <p:cTn id="145" dur="1" fill="hold">
                                          <p:stCondLst>
                                            <p:cond delay="0"/>
                                          </p:stCondLst>
                                        </p:cTn>
                                        <p:tgtEl>
                                          <p:spTgt spid="41"/>
                                        </p:tgtEl>
                                        <p:attrNameLst>
                                          <p:attrName>style.visibility</p:attrName>
                                        </p:attrNameLst>
                                      </p:cBhvr>
                                      <p:to>
                                        <p:strVal val="visible"/>
                                      </p:to>
                                    </p:set>
                                    <p:anim calcmode="lin" valueType="num">
                                      <p:cBhvr>
                                        <p:cTn id="146" dur="500" fill="hold"/>
                                        <p:tgtEl>
                                          <p:spTgt spid="41"/>
                                        </p:tgtEl>
                                        <p:attrNameLst>
                                          <p:attrName>ppt_w</p:attrName>
                                        </p:attrNameLst>
                                      </p:cBhvr>
                                      <p:tavLst>
                                        <p:tav tm="0">
                                          <p:val>
                                            <p:fltVal val="0"/>
                                          </p:val>
                                        </p:tav>
                                        <p:tav tm="100000">
                                          <p:val>
                                            <p:strVal val="#ppt_w"/>
                                          </p:val>
                                        </p:tav>
                                      </p:tavLst>
                                    </p:anim>
                                    <p:anim calcmode="lin" valueType="num">
                                      <p:cBhvr>
                                        <p:cTn id="147" dur="500" fill="hold"/>
                                        <p:tgtEl>
                                          <p:spTgt spid="41"/>
                                        </p:tgtEl>
                                        <p:attrNameLst>
                                          <p:attrName>ppt_h</p:attrName>
                                        </p:attrNameLst>
                                      </p:cBhvr>
                                      <p:tavLst>
                                        <p:tav tm="0">
                                          <p:val>
                                            <p:fltVal val="0"/>
                                          </p:val>
                                        </p:tav>
                                        <p:tav tm="100000">
                                          <p:val>
                                            <p:strVal val="#ppt_h"/>
                                          </p:val>
                                        </p:tav>
                                      </p:tavLst>
                                    </p:anim>
                                    <p:animEffect transition="in" filter="fade">
                                      <p:cBhvr>
                                        <p:cTn id="148" dur="500"/>
                                        <p:tgtEl>
                                          <p:spTgt spid="41"/>
                                        </p:tgtEl>
                                      </p:cBhvr>
                                    </p:animEffect>
                                  </p:childTnLst>
                                </p:cTn>
                              </p:par>
                              <p:par>
                                <p:cTn id="149" presetID="53" presetClass="entr" presetSubtype="0" fill="hold" grpId="0" nodeType="withEffect">
                                  <p:stCondLst>
                                    <p:cond delay="0"/>
                                  </p:stCondLst>
                                  <p:childTnLst>
                                    <p:set>
                                      <p:cBhvr>
                                        <p:cTn id="150" dur="1" fill="hold">
                                          <p:stCondLst>
                                            <p:cond delay="0"/>
                                          </p:stCondLst>
                                        </p:cTn>
                                        <p:tgtEl>
                                          <p:spTgt spid="42"/>
                                        </p:tgtEl>
                                        <p:attrNameLst>
                                          <p:attrName>style.visibility</p:attrName>
                                        </p:attrNameLst>
                                      </p:cBhvr>
                                      <p:to>
                                        <p:strVal val="visible"/>
                                      </p:to>
                                    </p:set>
                                    <p:anim calcmode="lin" valueType="num">
                                      <p:cBhvr>
                                        <p:cTn id="151" dur="500" fill="hold"/>
                                        <p:tgtEl>
                                          <p:spTgt spid="42"/>
                                        </p:tgtEl>
                                        <p:attrNameLst>
                                          <p:attrName>ppt_w</p:attrName>
                                        </p:attrNameLst>
                                      </p:cBhvr>
                                      <p:tavLst>
                                        <p:tav tm="0">
                                          <p:val>
                                            <p:fltVal val="0"/>
                                          </p:val>
                                        </p:tav>
                                        <p:tav tm="100000">
                                          <p:val>
                                            <p:strVal val="#ppt_w"/>
                                          </p:val>
                                        </p:tav>
                                      </p:tavLst>
                                    </p:anim>
                                    <p:anim calcmode="lin" valueType="num">
                                      <p:cBhvr>
                                        <p:cTn id="152" dur="500" fill="hold"/>
                                        <p:tgtEl>
                                          <p:spTgt spid="42"/>
                                        </p:tgtEl>
                                        <p:attrNameLst>
                                          <p:attrName>ppt_h</p:attrName>
                                        </p:attrNameLst>
                                      </p:cBhvr>
                                      <p:tavLst>
                                        <p:tav tm="0">
                                          <p:val>
                                            <p:fltVal val="0"/>
                                          </p:val>
                                        </p:tav>
                                        <p:tav tm="100000">
                                          <p:val>
                                            <p:strVal val="#ppt_h"/>
                                          </p:val>
                                        </p:tav>
                                      </p:tavLst>
                                    </p:anim>
                                    <p:animEffect transition="in" filter="fade">
                                      <p:cBhvr>
                                        <p:cTn id="153" dur="500"/>
                                        <p:tgtEl>
                                          <p:spTgt spid="42"/>
                                        </p:tgtEl>
                                      </p:cBhvr>
                                    </p:animEffect>
                                  </p:childTnLst>
                                </p:cTn>
                              </p:par>
                              <p:par>
                                <p:cTn id="154" presetID="53" presetClass="entr" presetSubtype="0" fill="hold" grpId="0" nodeType="withEffect">
                                  <p:stCondLst>
                                    <p:cond delay="0"/>
                                  </p:stCondLst>
                                  <p:childTnLst>
                                    <p:set>
                                      <p:cBhvr>
                                        <p:cTn id="155" dur="1" fill="hold">
                                          <p:stCondLst>
                                            <p:cond delay="0"/>
                                          </p:stCondLst>
                                        </p:cTn>
                                        <p:tgtEl>
                                          <p:spTgt spid="43"/>
                                        </p:tgtEl>
                                        <p:attrNameLst>
                                          <p:attrName>style.visibility</p:attrName>
                                        </p:attrNameLst>
                                      </p:cBhvr>
                                      <p:to>
                                        <p:strVal val="visible"/>
                                      </p:to>
                                    </p:set>
                                    <p:anim calcmode="lin" valueType="num">
                                      <p:cBhvr>
                                        <p:cTn id="156" dur="500" fill="hold"/>
                                        <p:tgtEl>
                                          <p:spTgt spid="43"/>
                                        </p:tgtEl>
                                        <p:attrNameLst>
                                          <p:attrName>ppt_w</p:attrName>
                                        </p:attrNameLst>
                                      </p:cBhvr>
                                      <p:tavLst>
                                        <p:tav tm="0">
                                          <p:val>
                                            <p:fltVal val="0"/>
                                          </p:val>
                                        </p:tav>
                                        <p:tav tm="100000">
                                          <p:val>
                                            <p:strVal val="#ppt_w"/>
                                          </p:val>
                                        </p:tav>
                                      </p:tavLst>
                                    </p:anim>
                                    <p:anim calcmode="lin" valueType="num">
                                      <p:cBhvr>
                                        <p:cTn id="157" dur="500" fill="hold"/>
                                        <p:tgtEl>
                                          <p:spTgt spid="43"/>
                                        </p:tgtEl>
                                        <p:attrNameLst>
                                          <p:attrName>ppt_h</p:attrName>
                                        </p:attrNameLst>
                                      </p:cBhvr>
                                      <p:tavLst>
                                        <p:tav tm="0">
                                          <p:val>
                                            <p:fltVal val="0"/>
                                          </p:val>
                                        </p:tav>
                                        <p:tav tm="100000">
                                          <p:val>
                                            <p:strVal val="#ppt_h"/>
                                          </p:val>
                                        </p:tav>
                                      </p:tavLst>
                                    </p:anim>
                                    <p:animEffect transition="in" filter="fade">
                                      <p:cBhvr>
                                        <p:cTn id="158" dur="500"/>
                                        <p:tgtEl>
                                          <p:spTgt spid="43"/>
                                        </p:tgtEl>
                                      </p:cBhvr>
                                    </p:animEffect>
                                  </p:childTnLst>
                                </p:cTn>
                              </p:par>
                            </p:childTnLst>
                          </p:cTn>
                        </p:par>
                        <p:par>
                          <p:cTn id="159" fill="hold">
                            <p:stCondLst>
                              <p:cond delay="5000"/>
                            </p:stCondLst>
                            <p:childTnLst>
                              <p:par>
                                <p:cTn id="160" presetID="53" presetClass="entr" presetSubtype="0" fill="hold" grpId="0" nodeType="afterEffect">
                                  <p:stCondLst>
                                    <p:cond delay="0"/>
                                  </p:stCondLst>
                                  <p:childTnLst>
                                    <p:set>
                                      <p:cBhvr>
                                        <p:cTn id="161" dur="1" fill="hold">
                                          <p:stCondLst>
                                            <p:cond delay="0"/>
                                          </p:stCondLst>
                                        </p:cTn>
                                        <p:tgtEl>
                                          <p:spTgt spid="44"/>
                                        </p:tgtEl>
                                        <p:attrNameLst>
                                          <p:attrName>style.visibility</p:attrName>
                                        </p:attrNameLst>
                                      </p:cBhvr>
                                      <p:to>
                                        <p:strVal val="visible"/>
                                      </p:to>
                                    </p:set>
                                    <p:anim calcmode="lin" valueType="num">
                                      <p:cBhvr>
                                        <p:cTn id="162" dur="500" fill="hold"/>
                                        <p:tgtEl>
                                          <p:spTgt spid="44"/>
                                        </p:tgtEl>
                                        <p:attrNameLst>
                                          <p:attrName>ppt_w</p:attrName>
                                        </p:attrNameLst>
                                      </p:cBhvr>
                                      <p:tavLst>
                                        <p:tav tm="0">
                                          <p:val>
                                            <p:fltVal val="0"/>
                                          </p:val>
                                        </p:tav>
                                        <p:tav tm="100000">
                                          <p:val>
                                            <p:strVal val="#ppt_w"/>
                                          </p:val>
                                        </p:tav>
                                      </p:tavLst>
                                    </p:anim>
                                    <p:anim calcmode="lin" valueType="num">
                                      <p:cBhvr>
                                        <p:cTn id="163" dur="500" fill="hold"/>
                                        <p:tgtEl>
                                          <p:spTgt spid="44"/>
                                        </p:tgtEl>
                                        <p:attrNameLst>
                                          <p:attrName>ppt_h</p:attrName>
                                        </p:attrNameLst>
                                      </p:cBhvr>
                                      <p:tavLst>
                                        <p:tav tm="0">
                                          <p:val>
                                            <p:fltVal val="0"/>
                                          </p:val>
                                        </p:tav>
                                        <p:tav tm="100000">
                                          <p:val>
                                            <p:strVal val="#ppt_h"/>
                                          </p:val>
                                        </p:tav>
                                      </p:tavLst>
                                    </p:anim>
                                    <p:animEffect transition="in" filter="fade">
                                      <p:cBhvr>
                                        <p:cTn id="164" dur="500"/>
                                        <p:tgtEl>
                                          <p:spTgt spid="44"/>
                                        </p:tgtEl>
                                      </p:cBhvr>
                                    </p:animEffect>
                                  </p:childTnLst>
                                </p:cTn>
                              </p:par>
                            </p:childTnLst>
                          </p:cTn>
                        </p:par>
                        <p:par>
                          <p:cTn id="165" fill="hold">
                            <p:stCondLst>
                              <p:cond delay="5500"/>
                            </p:stCondLst>
                            <p:childTnLst>
                              <p:par>
                                <p:cTn id="166" presetID="53" presetClass="entr" presetSubtype="0" fill="hold" grpId="0" nodeType="afterEffect">
                                  <p:stCondLst>
                                    <p:cond delay="0"/>
                                  </p:stCondLst>
                                  <p:childTnLst>
                                    <p:set>
                                      <p:cBhvr>
                                        <p:cTn id="167" dur="1" fill="hold">
                                          <p:stCondLst>
                                            <p:cond delay="0"/>
                                          </p:stCondLst>
                                        </p:cTn>
                                        <p:tgtEl>
                                          <p:spTgt spid="45"/>
                                        </p:tgtEl>
                                        <p:attrNameLst>
                                          <p:attrName>style.visibility</p:attrName>
                                        </p:attrNameLst>
                                      </p:cBhvr>
                                      <p:to>
                                        <p:strVal val="visible"/>
                                      </p:to>
                                    </p:set>
                                    <p:anim calcmode="lin" valueType="num">
                                      <p:cBhvr>
                                        <p:cTn id="168" dur="500" fill="hold"/>
                                        <p:tgtEl>
                                          <p:spTgt spid="45"/>
                                        </p:tgtEl>
                                        <p:attrNameLst>
                                          <p:attrName>ppt_w</p:attrName>
                                        </p:attrNameLst>
                                      </p:cBhvr>
                                      <p:tavLst>
                                        <p:tav tm="0">
                                          <p:val>
                                            <p:fltVal val="0"/>
                                          </p:val>
                                        </p:tav>
                                        <p:tav tm="100000">
                                          <p:val>
                                            <p:strVal val="#ppt_w"/>
                                          </p:val>
                                        </p:tav>
                                      </p:tavLst>
                                    </p:anim>
                                    <p:anim calcmode="lin" valueType="num">
                                      <p:cBhvr>
                                        <p:cTn id="169" dur="500" fill="hold"/>
                                        <p:tgtEl>
                                          <p:spTgt spid="45"/>
                                        </p:tgtEl>
                                        <p:attrNameLst>
                                          <p:attrName>ppt_h</p:attrName>
                                        </p:attrNameLst>
                                      </p:cBhvr>
                                      <p:tavLst>
                                        <p:tav tm="0">
                                          <p:val>
                                            <p:fltVal val="0"/>
                                          </p:val>
                                        </p:tav>
                                        <p:tav tm="100000">
                                          <p:val>
                                            <p:strVal val="#ppt_h"/>
                                          </p:val>
                                        </p:tav>
                                      </p:tavLst>
                                    </p:anim>
                                    <p:animEffect transition="in" filter="fade">
                                      <p:cBhvr>
                                        <p:cTn id="170" dur="500"/>
                                        <p:tgtEl>
                                          <p:spTgt spid="45"/>
                                        </p:tgtEl>
                                      </p:cBhvr>
                                    </p:animEffect>
                                  </p:childTnLst>
                                </p:cTn>
                              </p:par>
                              <p:par>
                                <p:cTn id="171" presetID="53" presetClass="entr" presetSubtype="0" fill="hold" grpId="0" nodeType="withEffect">
                                  <p:stCondLst>
                                    <p:cond delay="0"/>
                                  </p:stCondLst>
                                  <p:childTnLst>
                                    <p:set>
                                      <p:cBhvr>
                                        <p:cTn id="172" dur="1" fill="hold">
                                          <p:stCondLst>
                                            <p:cond delay="0"/>
                                          </p:stCondLst>
                                        </p:cTn>
                                        <p:tgtEl>
                                          <p:spTgt spid="46"/>
                                        </p:tgtEl>
                                        <p:attrNameLst>
                                          <p:attrName>style.visibility</p:attrName>
                                        </p:attrNameLst>
                                      </p:cBhvr>
                                      <p:to>
                                        <p:strVal val="visible"/>
                                      </p:to>
                                    </p:set>
                                    <p:anim calcmode="lin" valueType="num">
                                      <p:cBhvr>
                                        <p:cTn id="173" dur="500" fill="hold"/>
                                        <p:tgtEl>
                                          <p:spTgt spid="46"/>
                                        </p:tgtEl>
                                        <p:attrNameLst>
                                          <p:attrName>ppt_w</p:attrName>
                                        </p:attrNameLst>
                                      </p:cBhvr>
                                      <p:tavLst>
                                        <p:tav tm="0">
                                          <p:val>
                                            <p:fltVal val="0"/>
                                          </p:val>
                                        </p:tav>
                                        <p:tav tm="100000">
                                          <p:val>
                                            <p:strVal val="#ppt_w"/>
                                          </p:val>
                                        </p:tav>
                                      </p:tavLst>
                                    </p:anim>
                                    <p:anim calcmode="lin" valueType="num">
                                      <p:cBhvr>
                                        <p:cTn id="174" dur="500" fill="hold"/>
                                        <p:tgtEl>
                                          <p:spTgt spid="46"/>
                                        </p:tgtEl>
                                        <p:attrNameLst>
                                          <p:attrName>ppt_h</p:attrName>
                                        </p:attrNameLst>
                                      </p:cBhvr>
                                      <p:tavLst>
                                        <p:tav tm="0">
                                          <p:val>
                                            <p:fltVal val="0"/>
                                          </p:val>
                                        </p:tav>
                                        <p:tav tm="100000">
                                          <p:val>
                                            <p:strVal val="#ppt_h"/>
                                          </p:val>
                                        </p:tav>
                                      </p:tavLst>
                                    </p:anim>
                                    <p:animEffect transition="in" filter="fade">
                                      <p:cBhvr>
                                        <p:cTn id="175" dur="500"/>
                                        <p:tgtEl>
                                          <p:spTgt spid="46"/>
                                        </p:tgtEl>
                                      </p:cBhvr>
                                    </p:animEffect>
                                  </p:childTnLst>
                                </p:cTn>
                              </p:par>
                              <p:par>
                                <p:cTn id="176" presetID="53" presetClass="entr" presetSubtype="0" fill="hold" grpId="0" nodeType="withEffect">
                                  <p:stCondLst>
                                    <p:cond delay="0"/>
                                  </p:stCondLst>
                                  <p:childTnLst>
                                    <p:set>
                                      <p:cBhvr>
                                        <p:cTn id="177" dur="1" fill="hold">
                                          <p:stCondLst>
                                            <p:cond delay="0"/>
                                          </p:stCondLst>
                                        </p:cTn>
                                        <p:tgtEl>
                                          <p:spTgt spid="47"/>
                                        </p:tgtEl>
                                        <p:attrNameLst>
                                          <p:attrName>style.visibility</p:attrName>
                                        </p:attrNameLst>
                                      </p:cBhvr>
                                      <p:to>
                                        <p:strVal val="visible"/>
                                      </p:to>
                                    </p:set>
                                    <p:anim calcmode="lin" valueType="num">
                                      <p:cBhvr>
                                        <p:cTn id="178" dur="500" fill="hold"/>
                                        <p:tgtEl>
                                          <p:spTgt spid="47"/>
                                        </p:tgtEl>
                                        <p:attrNameLst>
                                          <p:attrName>ppt_w</p:attrName>
                                        </p:attrNameLst>
                                      </p:cBhvr>
                                      <p:tavLst>
                                        <p:tav tm="0">
                                          <p:val>
                                            <p:fltVal val="0"/>
                                          </p:val>
                                        </p:tav>
                                        <p:tav tm="100000">
                                          <p:val>
                                            <p:strVal val="#ppt_w"/>
                                          </p:val>
                                        </p:tav>
                                      </p:tavLst>
                                    </p:anim>
                                    <p:anim calcmode="lin" valueType="num">
                                      <p:cBhvr>
                                        <p:cTn id="179" dur="500" fill="hold"/>
                                        <p:tgtEl>
                                          <p:spTgt spid="47"/>
                                        </p:tgtEl>
                                        <p:attrNameLst>
                                          <p:attrName>ppt_h</p:attrName>
                                        </p:attrNameLst>
                                      </p:cBhvr>
                                      <p:tavLst>
                                        <p:tav tm="0">
                                          <p:val>
                                            <p:fltVal val="0"/>
                                          </p:val>
                                        </p:tav>
                                        <p:tav tm="100000">
                                          <p:val>
                                            <p:strVal val="#ppt_h"/>
                                          </p:val>
                                        </p:tav>
                                      </p:tavLst>
                                    </p:anim>
                                    <p:animEffect transition="in" filter="fade">
                                      <p:cBhvr>
                                        <p:cTn id="180" dur="500"/>
                                        <p:tgtEl>
                                          <p:spTgt spid="47"/>
                                        </p:tgtEl>
                                      </p:cBhvr>
                                    </p:animEffect>
                                  </p:childTnLst>
                                </p:cTn>
                              </p:par>
                              <p:par>
                                <p:cTn id="181" presetID="53" presetClass="entr" presetSubtype="0" fill="hold" grpId="0" nodeType="withEffect">
                                  <p:stCondLst>
                                    <p:cond delay="0"/>
                                  </p:stCondLst>
                                  <p:childTnLst>
                                    <p:set>
                                      <p:cBhvr>
                                        <p:cTn id="182" dur="1" fill="hold">
                                          <p:stCondLst>
                                            <p:cond delay="0"/>
                                          </p:stCondLst>
                                        </p:cTn>
                                        <p:tgtEl>
                                          <p:spTgt spid="48"/>
                                        </p:tgtEl>
                                        <p:attrNameLst>
                                          <p:attrName>style.visibility</p:attrName>
                                        </p:attrNameLst>
                                      </p:cBhvr>
                                      <p:to>
                                        <p:strVal val="visible"/>
                                      </p:to>
                                    </p:set>
                                    <p:anim calcmode="lin" valueType="num">
                                      <p:cBhvr>
                                        <p:cTn id="183" dur="500" fill="hold"/>
                                        <p:tgtEl>
                                          <p:spTgt spid="48"/>
                                        </p:tgtEl>
                                        <p:attrNameLst>
                                          <p:attrName>ppt_w</p:attrName>
                                        </p:attrNameLst>
                                      </p:cBhvr>
                                      <p:tavLst>
                                        <p:tav tm="0">
                                          <p:val>
                                            <p:fltVal val="0"/>
                                          </p:val>
                                        </p:tav>
                                        <p:tav tm="100000">
                                          <p:val>
                                            <p:strVal val="#ppt_w"/>
                                          </p:val>
                                        </p:tav>
                                      </p:tavLst>
                                    </p:anim>
                                    <p:anim calcmode="lin" valueType="num">
                                      <p:cBhvr>
                                        <p:cTn id="184" dur="500" fill="hold"/>
                                        <p:tgtEl>
                                          <p:spTgt spid="48"/>
                                        </p:tgtEl>
                                        <p:attrNameLst>
                                          <p:attrName>ppt_h</p:attrName>
                                        </p:attrNameLst>
                                      </p:cBhvr>
                                      <p:tavLst>
                                        <p:tav tm="0">
                                          <p:val>
                                            <p:fltVal val="0"/>
                                          </p:val>
                                        </p:tav>
                                        <p:tav tm="100000">
                                          <p:val>
                                            <p:strVal val="#ppt_h"/>
                                          </p:val>
                                        </p:tav>
                                      </p:tavLst>
                                    </p:anim>
                                    <p:animEffect transition="in" filter="fade">
                                      <p:cBhvr>
                                        <p:cTn id="185" dur="500"/>
                                        <p:tgtEl>
                                          <p:spTgt spid="48"/>
                                        </p:tgtEl>
                                      </p:cBhvr>
                                    </p:animEffect>
                                  </p:childTnLst>
                                </p:cTn>
                              </p:par>
                              <p:par>
                                <p:cTn id="186" presetID="53" presetClass="entr" presetSubtype="0" fill="hold" grpId="0" nodeType="withEffect">
                                  <p:stCondLst>
                                    <p:cond delay="0"/>
                                  </p:stCondLst>
                                  <p:childTnLst>
                                    <p:set>
                                      <p:cBhvr>
                                        <p:cTn id="187" dur="1" fill="hold">
                                          <p:stCondLst>
                                            <p:cond delay="0"/>
                                          </p:stCondLst>
                                        </p:cTn>
                                        <p:tgtEl>
                                          <p:spTgt spid="49"/>
                                        </p:tgtEl>
                                        <p:attrNameLst>
                                          <p:attrName>style.visibility</p:attrName>
                                        </p:attrNameLst>
                                      </p:cBhvr>
                                      <p:to>
                                        <p:strVal val="visible"/>
                                      </p:to>
                                    </p:set>
                                    <p:anim calcmode="lin" valueType="num">
                                      <p:cBhvr>
                                        <p:cTn id="188" dur="500" fill="hold"/>
                                        <p:tgtEl>
                                          <p:spTgt spid="49"/>
                                        </p:tgtEl>
                                        <p:attrNameLst>
                                          <p:attrName>ppt_w</p:attrName>
                                        </p:attrNameLst>
                                      </p:cBhvr>
                                      <p:tavLst>
                                        <p:tav tm="0">
                                          <p:val>
                                            <p:fltVal val="0"/>
                                          </p:val>
                                        </p:tav>
                                        <p:tav tm="100000">
                                          <p:val>
                                            <p:strVal val="#ppt_w"/>
                                          </p:val>
                                        </p:tav>
                                      </p:tavLst>
                                    </p:anim>
                                    <p:anim calcmode="lin" valueType="num">
                                      <p:cBhvr>
                                        <p:cTn id="189" dur="500" fill="hold"/>
                                        <p:tgtEl>
                                          <p:spTgt spid="49"/>
                                        </p:tgtEl>
                                        <p:attrNameLst>
                                          <p:attrName>ppt_h</p:attrName>
                                        </p:attrNameLst>
                                      </p:cBhvr>
                                      <p:tavLst>
                                        <p:tav tm="0">
                                          <p:val>
                                            <p:fltVal val="0"/>
                                          </p:val>
                                        </p:tav>
                                        <p:tav tm="100000">
                                          <p:val>
                                            <p:strVal val="#ppt_h"/>
                                          </p:val>
                                        </p:tav>
                                      </p:tavLst>
                                    </p:anim>
                                    <p:animEffect transition="in" filter="fade">
                                      <p:cBhvr>
                                        <p:cTn id="190" dur="500"/>
                                        <p:tgtEl>
                                          <p:spTgt spid="49"/>
                                        </p:tgtEl>
                                      </p:cBhvr>
                                    </p:animEffect>
                                  </p:childTnLst>
                                </p:cTn>
                              </p:par>
                              <p:par>
                                <p:cTn id="191" presetID="53" presetClass="entr" presetSubtype="0" fill="hold" grpId="0" nodeType="withEffect">
                                  <p:stCondLst>
                                    <p:cond delay="0"/>
                                  </p:stCondLst>
                                  <p:childTnLst>
                                    <p:set>
                                      <p:cBhvr>
                                        <p:cTn id="192" dur="1" fill="hold">
                                          <p:stCondLst>
                                            <p:cond delay="0"/>
                                          </p:stCondLst>
                                        </p:cTn>
                                        <p:tgtEl>
                                          <p:spTgt spid="50"/>
                                        </p:tgtEl>
                                        <p:attrNameLst>
                                          <p:attrName>style.visibility</p:attrName>
                                        </p:attrNameLst>
                                      </p:cBhvr>
                                      <p:to>
                                        <p:strVal val="visible"/>
                                      </p:to>
                                    </p:set>
                                    <p:anim calcmode="lin" valueType="num">
                                      <p:cBhvr>
                                        <p:cTn id="193" dur="500" fill="hold"/>
                                        <p:tgtEl>
                                          <p:spTgt spid="50"/>
                                        </p:tgtEl>
                                        <p:attrNameLst>
                                          <p:attrName>ppt_w</p:attrName>
                                        </p:attrNameLst>
                                      </p:cBhvr>
                                      <p:tavLst>
                                        <p:tav tm="0">
                                          <p:val>
                                            <p:fltVal val="0"/>
                                          </p:val>
                                        </p:tav>
                                        <p:tav tm="100000">
                                          <p:val>
                                            <p:strVal val="#ppt_w"/>
                                          </p:val>
                                        </p:tav>
                                      </p:tavLst>
                                    </p:anim>
                                    <p:anim calcmode="lin" valueType="num">
                                      <p:cBhvr>
                                        <p:cTn id="194" dur="500" fill="hold"/>
                                        <p:tgtEl>
                                          <p:spTgt spid="50"/>
                                        </p:tgtEl>
                                        <p:attrNameLst>
                                          <p:attrName>ppt_h</p:attrName>
                                        </p:attrNameLst>
                                      </p:cBhvr>
                                      <p:tavLst>
                                        <p:tav tm="0">
                                          <p:val>
                                            <p:fltVal val="0"/>
                                          </p:val>
                                        </p:tav>
                                        <p:tav tm="100000">
                                          <p:val>
                                            <p:strVal val="#ppt_h"/>
                                          </p:val>
                                        </p:tav>
                                      </p:tavLst>
                                    </p:anim>
                                    <p:animEffect transition="in" filter="fade">
                                      <p:cBhvr>
                                        <p:cTn id="195" dur="500"/>
                                        <p:tgtEl>
                                          <p:spTgt spid="50"/>
                                        </p:tgtEl>
                                      </p:cBhvr>
                                    </p:animEffect>
                                  </p:childTnLst>
                                </p:cTn>
                              </p:par>
                              <p:par>
                                <p:cTn id="196" presetID="53" presetClass="entr" presetSubtype="0" fill="hold" grpId="0" nodeType="withEffect">
                                  <p:stCondLst>
                                    <p:cond delay="0"/>
                                  </p:stCondLst>
                                  <p:childTnLst>
                                    <p:set>
                                      <p:cBhvr>
                                        <p:cTn id="197" dur="1" fill="hold">
                                          <p:stCondLst>
                                            <p:cond delay="0"/>
                                          </p:stCondLst>
                                        </p:cTn>
                                        <p:tgtEl>
                                          <p:spTgt spid="51"/>
                                        </p:tgtEl>
                                        <p:attrNameLst>
                                          <p:attrName>style.visibility</p:attrName>
                                        </p:attrNameLst>
                                      </p:cBhvr>
                                      <p:to>
                                        <p:strVal val="visible"/>
                                      </p:to>
                                    </p:set>
                                    <p:anim calcmode="lin" valueType="num">
                                      <p:cBhvr>
                                        <p:cTn id="198" dur="500" fill="hold"/>
                                        <p:tgtEl>
                                          <p:spTgt spid="51"/>
                                        </p:tgtEl>
                                        <p:attrNameLst>
                                          <p:attrName>ppt_w</p:attrName>
                                        </p:attrNameLst>
                                      </p:cBhvr>
                                      <p:tavLst>
                                        <p:tav tm="0">
                                          <p:val>
                                            <p:fltVal val="0"/>
                                          </p:val>
                                        </p:tav>
                                        <p:tav tm="100000">
                                          <p:val>
                                            <p:strVal val="#ppt_w"/>
                                          </p:val>
                                        </p:tav>
                                      </p:tavLst>
                                    </p:anim>
                                    <p:anim calcmode="lin" valueType="num">
                                      <p:cBhvr>
                                        <p:cTn id="199" dur="500" fill="hold"/>
                                        <p:tgtEl>
                                          <p:spTgt spid="51"/>
                                        </p:tgtEl>
                                        <p:attrNameLst>
                                          <p:attrName>ppt_h</p:attrName>
                                        </p:attrNameLst>
                                      </p:cBhvr>
                                      <p:tavLst>
                                        <p:tav tm="0">
                                          <p:val>
                                            <p:fltVal val="0"/>
                                          </p:val>
                                        </p:tav>
                                        <p:tav tm="100000">
                                          <p:val>
                                            <p:strVal val="#ppt_h"/>
                                          </p:val>
                                        </p:tav>
                                      </p:tavLst>
                                    </p:anim>
                                    <p:animEffect transition="in" filter="fade">
                                      <p:cBhvr>
                                        <p:cTn id="200" dur="500"/>
                                        <p:tgtEl>
                                          <p:spTgt spid="51"/>
                                        </p:tgtEl>
                                      </p:cBhvr>
                                    </p:animEffect>
                                  </p:childTnLst>
                                </p:cTn>
                              </p:par>
                            </p:childTnLst>
                          </p:cTn>
                        </p:par>
                        <p:par>
                          <p:cTn id="201" fill="hold">
                            <p:stCondLst>
                              <p:cond delay="6000"/>
                            </p:stCondLst>
                            <p:childTnLst>
                              <p:par>
                                <p:cTn id="202" presetID="53" presetClass="entr" presetSubtype="0" fill="hold" grpId="0" nodeType="afterEffect">
                                  <p:stCondLst>
                                    <p:cond delay="0"/>
                                  </p:stCondLst>
                                  <p:childTnLst>
                                    <p:set>
                                      <p:cBhvr>
                                        <p:cTn id="203" dur="1" fill="hold">
                                          <p:stCondLst>
                                            <p:cond delay="0"/>
                                          </p:stCondLst>
                                        </p:cTn>
                                        <p:tgtEl>
                                          <p:spTgt spid="52"/>
                                        </p:tgtEl>
                                        <p:attrNameLst>
                                          <p:attrName>style.visibility</p:attrName>
                                        </p:attrNameLst>
                                      </p:cBhvr>
                                      <p:to>
                                        <p:strVal val="visible"/>
                                      </p:to>
                                    </p:set>
                                    <p:anim calcmode="lin" valueType="num">
                                      <p:cBhvr>
                                        <p:cTn id="204" dur="500" fill="hold"/>
                                        <p:tgtEl>
                                          <p:spTgt spid="52"/>
                                        </p:tgtEl>
                                        <p:attrNameLst>
                                          <p:attrName>ppt_w</p:attrName>
                                        </p:attrNameLst>
                                      </p:cBhvr>
                                      <p:tavLst>
                                        <p:tav tm="0">
                                          <p:val>
                                            <p:fltVal val="0"/>
                                          </p:val>
                                        </p:tav>
                                        <p:tav tm="100000">
                                          <p:val>
                                            <p:strVal val="#ppt_w"/>
                                          </p:val>
                                        </p:tav>
                                      </p:tavLst>
                                    </p:anim>
                                    <p:anim calcmode="lin" valueType="num">
                                      <p:cBhvr>
                                        <p:cTn id="205" dur="500" fill="hold"/>
                                        <p:tgtEl>
                                          <p:spTgt spid="52"/>
                                        </p:tgtEl>
                                        <p:attrNameLst>
                                          <p:attrName>ppt_h</p:attrName>
                                        </p:attrNameLst>
                                      </p:cBhvr>
                                      <p:tavLst>
                                        <p:tav tm="0">
                                          <p:val>
                                            <p:fltVal val="0"/>
                                          </p:val>
                                        </p:tav>
                                        <p:tav tm="100000">
                                          <p:val>
                                            <p:strVal val="#ppt_h"/>
                                          </p:val>
                                        </p:tav>
                                      </p:tavLst>
                                    </p:anim>
                                    <p:animEffect transition="in" filter="fade">
                                      <p:cBhvr>
                                        <p:cTn id="206" dur="500"/>
                                        <p:tgtEl>
                                          <p:spTgt spid="52"/>
                                        </p:tgtEl>
                                      </p:cBhvr>
                                    </p:animEffect>
                                  </p:childTnLst>
                                </p:cTn>
                              </p:par>
                              <p:par>
                                <p:cTn id="207" presetID="53" presetClass="entr" presetSubtype="0" fill="hold" grpId="0" nodeType="withEffect">
                                  <p:stCondLst>
                                    <p:cond delay="0"/>
                                  </p:stCondLst>
                                  <p:childTnLst>
                                    <p:set>
                                      <p:cBhvr>
                                        <p:cTn id="208" dur="1" fill="hold">
                                          <p:stCondLst>
                                            <p:cond delay="0"/>
                                          </p:stCondLst>
                                        </p:cTn>
                                        <p:tgtEl>
                                          <p:spTgt spid="53"/>
                                        </p:tgtEl>
                                        <p:attrNameLst>
                                          <p:attrName>style.visibility</p:attrName>
                                        </p:attrNameLst>
                                      </p:cBhvr>
                                      <p:to>
                                        <p:strVal val="visible"/>
                                      </p:to>
                                    </p:set>
                                    <p:anim calcmode="lin" valueType="num">
                                      <p:cBhvr>
                                        <p:cTn id="209" dur="500" fill="hold"/>
                                        <p:tgtEl>
                                          <p:spTgt spid="53"/>
                                        </p:tgtEl>
                                        <p:attrNameLst>
                                          <p:attrName>ppt_w</p:attrName>
                                        </p:attrNameLst>
                                      </p:cBhvr>
                                      <p:tavLst>
                                        <p:tav tm="0">
                                          <p:val>
                                            <p:fltVal val="0"/>
                                          </p:val>
                                        </p:tav>
                                        <p:tav tm="100000">
                                          <p:val>
                                            <p:strVal val="#ppt_w"/>
                                          </p:val>
                                        </p:tav>
                                      </p:tavLst>
                                    </p:anim>
                                    <p:anim calcmode="lin" valueType="num">
                                      <p:cBhvr>
                                        <p:cTn id="210" dur="500" fill="hold"/>
                                        <p:tgtEl>
                                          <p:spTgt spid="53"/>
                                        </p:tgtEl>
                                        <p:attrNameLst>
                                          <p:attrName>ppt_h</p:attrName>
                                        </p:attrNameLst>
                                      </p:cBhvr>
                                      <p:tavLst>
                                        <p:tav tm="0">
                                          <p:val>
                                            <p:fltVal val="0"/>
                                          </p:val>
                                        </p:tav>
                                        <p:tav tm="100000">
                                          <p:val>
                                            <p:strVal val="#ppt_h"/>
                                          </p:val>
                                        </p:tav>
                                      </p:tavLst>
                                    </p:anim>
                                    <p:animEffect transition="in" filter="fade">
                                      <p:cBhvr>
                                        <p:cTn id="211" dur="500"/>
                                        <p:tgtEl>
                                          <p:spTgt spid="53"/>
                                        </p:tgtEl>
                                      </p:cBhvr>
                                    </p:animEffect>
                                  </p:childTnLst>
                                </p:cTn>
                              </p:par>
                              <p:par>
                                <p:cTn id="212" presetID="53" presetClass="entr" presetSubtype="0" fill="hold" grpId="0" nodeType="withEffect">
                                  <p:stCondLst>
                                    <p:cond delay="0"/>
                                  </p:stCondLst>
                                  <p:childTnLst>
                                    <p:set>
                                      <p:cBhvr>
                                        <p:cTn id="213" dur="1" fill="hold">
                                          <p:stCondLst>
                                            <p:cond delay="0"/>
                                          </p:stCondLst>
                                        </p:cTn>
                                        <p:tgtEl>
                                          <p:spTgt spid="54"/>
                                        </p:tgtEl>
                                        <p:attrNameLst>
                                          <p:attrName>style.visibility</p:attrName>
                                        </p:attrNameLst>
                                      </p:cBhvr>
                                      <p:to>
                                        <p:strVal val="visible"/>
                                      </p:to>
                                    </p:set>
                                    <p:anim calcmode="lin" valueType="num">
                                      <p:cBhvr>
                                        <p:cTn id="214" dur="500" fill="hold"/>
                                        <p:tgtEl>
                                          <p:spTgt spid="54"/>
                                        </p:tgtEl>
                                        <p:attrNameLst>
                                          <p:attrName>ppt_w</p:attrName>
                                        </p:attrNameLst>
                                      </p:cBhvr>
                                      <p:tavLst>
                                        <p:tav tm="0">
                                          <p:val>
                                            <p:fltVal val="0"/>
                                          </p:val>
                                        </p:tav>
                                        <p:tav tm="100000">
                                          <p:val>
                                            <p:strVal val="#ppt_w"/>
                                          </p:val>
                                        </p:tav>
                                      </p:tavLst>
                                    </p:anim>
                                    <p:anim calcmode="lin" valueType="num">
                                      <p:cBhvr>
                                        <p:cTn id="215" dur="500" fill="hold"/>
                                        <p:tgtEl>
                                          <p:spTgt spid="54"/>
                                        </p:tgtEl>
                                        <p:attrNameLst>
                                          <p:attrName>ppt_h</p:attrName>
                                        </p:attrNameLst>
                                      </p:cBhvr>
                                      <p:tavLst>
                                        <p:tav tm="0">
                                          <p:val>
                                            <p:fltVal val="0"/>
                                          </p:val>
                                        </p:tav>
                                        <p:tav tm="100000">
                                          <p:val>
                                            <p:strVal val="#ppt_h"/>
                                          </p:val>
                                        </p:tav>
                                      </p:tavLst>
                                    </p:anim>
                                    <p:animEffect transition="in" filter="fade">
                                      <p:cBhvr>
                                        <p:cTn id="216" dur="500"/>
                                        <p:tgtEl>
                                          <p:spTgt spid="54"/>
                                        </p:tgtEl>
                                      </p:cBhvr>
                                    </p:animEffect>
                                  </p:childTnLst>
                                </p:cTn>
                              </p:par>
                            </p:childTnLst>
                          </p:cTn>
                        </p:par>
                        <p:par>
                          <p:cTn id="217" fill="hold">
                            <p:stCondLst>
                              <p:cond delay="6500"/>
                            </p:stCondLst>
                            <p:childTnLst>
                              <p:par>
                                <p:cTn id="218" presetID="53" presetClass="entr" presetSubtype="0" fill="hold" grpId="0" nodeType="afterEffect">
                                  <p:stCondLst>
                                    <p:cond delay="0"/>
                                  </p:stCondLst>
                                  <p:childTnLst>
                                    <p:set>
                                      <p:cBhvr>
                                        <p:cTn id="219" dur="1" fill="hold">
                                          <p:stCondLst>
                                            <p:cond delay="0"/>
                                          </p:stCondLst>
                                        </p:cTn>
                                        <p:tgtEl>
                                          <p:spTgt spid="55"/>
                                        </p:tgtEl>
                                        <p:attrNameLst>
                                          <p:attrName>style.visibility</p:attrName>
                                        </p:attrNameLst>
                                      </p:cBhvr>
                                      <p:to>
                                        <p:strVal val="visible"/>
                                      </p:to>
                                    </p:set>
                                    <p:anim calcmode="lin" valueType="num">
                                      <p:cBhvr>
                                        <p:cTn id="220" dur="500" fill="hold"/>
                                        <p:tgtEl>
                                          <p:spTgt spid="55"/>
                                        </p:tgtEl>
                                        <p:attrNameLst>
                                          <p:attrName>ppt_w</p:attrName>
                                        </p:attrNameLst>
                                      </p:cBhvr>
                                      <p:tavLst>
                                        <p:tav tm="0">
                                          <p:val>
                                            <p:fltVal val="0"/>
                                          </p:val>
                                        </p:tav>
                                        <p:tav tm="100000">
                                          <p:val>
                                            <p:strVal val="#ppt_w"/>
                                          </p:val>
                                        </p:tav>
                                      </p:tavLst>
                                    </p:anim>
                                    <p:anim calcmode="lin" valueType="num">
                                      <p:cBhvr>
                                        <p:cTn id="221" dur="500" fill="hold"/>
                                        <p:tgtEl>
                                          <p:spTgt spid="55"/>
                                        </p:tgtEl>
                                        <p:attrNameLst>
                                          <p:attrName>ppt_h</p:attrName>
                                        </p:attrNameLst>
                                      </p:cBhvr>
                                      <p:tavLst>
                                        <p:tav tm="0">
                                          <p:val>
                                            <p:fltVal val="0"/>
                                          </p:val>
                                        </p:tav>
                                        <p:tav tm="100000">
                                          <p:val>
                                            <p:strVal val="#ppt_h"/>
                                          </p:val>
                                        </p:tav>
                                      </p:tavLst>
                                    </p:anim>
                                    <p:animEffect transition="in" filter="fade">
                                      <p:cBhvr>
                                        <p:cTn id="222" dur="500"/>
                                        <p:tgtEl>
                                          <p:spTgt spid="55"/>
                                        </p:tgtEl>
                                      </p:cBhvr>
                                    </p:animEffect>
                                  </p:childTnLst>
                                </p:cTn>
                              </p:par>
                              <p:par>
                                <p:cTn id="223" presetID="53" presetClass="entr" presetSubtype="0" fill="hold" grpId="0" nodeType="withEffect">
                                  <p:stCondLst>
                                    <p:cond delay="0"/>
                                  </p:stCondLst>
                                  <p:childTnLst>
                                    <p:set>
                                      <p:cBhvr>
                                        <p:cTn id="224" dur="1" fill="hold">
                                          <p:stCondLst>
                                            <p:cond delay="0"/>
                                          </p:stCondLst>
                                        </p:cTn>
                                        <p:tgtEl>
                                          <p:spTgt spid="56"/>
                                        </p:tgtEl>
                                        <p:attrNameLst>
                                          <p:attrName>style.visibility</p:attrName>
                                        </p:attrNameLst>
                                      </p:cBhvr>
                                      <p:to>
                                        <p:strVal val="visible"/>
                                      </p:to>
                                    </p:set>
                                    <p:anim calcmode="lin" valueType="num">
                                      <p:cBhvr>
                                        <p:cTn id="225" dur="500" fill="hold"/>
                                        <p:tgtEl>
                                          <p:spTgt spid="56"/>
                                        </p:tgtEl>
                                        <p:attrNameLst>
                                          <p:attrName>ppt_w</p:attrName>
                                        </p:attrNameLst>
                                      </p:cBhvr>
                                      <p:tavLst>
                                        <p:tav tm="0">
                                          <p:val>
                                            <p:fltVal val="0"/>
                                          </p:val>
                                        </p:tav>
                                        <p:tav tm="100000">
                                          <p:val>
                                            <p:strVal val="#ppt_w"/>
                                          </p:val>
                                        </p:tav>
                                      </p:tavLst>
                                    </p:anim>
                                    <p:anim calcmode="lin" valueType="num">
                                      <p:cBhvr>
                                        <p:cTn id="226" dur="500" fill="hold"/>
                                        <p:tgtEl>
                                          <p:spTgt spid="56"/>
                                        </p:tgtEl>
                                        <p:attrNameLst>
                                          <p:attrName>ppt_h</p:attrName>
                                        </p:attrNameLst>
                                      </p:cBhvr>
                                      <p:tavLst>
                                        <p:tav tm="0">
                                          <p:val>
                                            <p:fltVal val="0"/>
                                          </p:val>
                                        </p:tav>
                                        <p:tav tm="100000">
                                          <p:val>
                                            <p:strVal val="#ppt_h"/>
                                          </p:val>
                                        </p:tav>
                                      </p:tavLst>
                                    </p:anim>
                                    <p:animEffect transition="in" filter="fade">
                                      <p:cBhvr>
                                        <p:cTn id="227" dur="500"/>
                                        <p:tgtEl>
                                          <p:spTgt spid="56"/>
                                        </p:tgtEl>
                                      </p:cBhvr>
                                    </p:animEffect>
                                  </p:childTnLst>
                                </p:cTn>
                              </p:par>
                              <p:par>
                                <p:cTn id="228" presetID="53" presetClass="entr" presetSubtype="0" fill="hold" grpId="0" nodeType="withEffect">
                                  <p:stCondLst>
                                    <p:cond delay="0"/>
                                  </p:stCondLst>
                                  <p:childTnLst>
                                    <p:set>
                                      <p:cBhvr>
                                        <p:cTn id="229" dur="1" fill="hold">
                                          <p:stCondLst>
                                            <p:cond delay="0"/>
                                          </p:stCondLst>
                                        </p:cTn>
                                        <p:tgtEl>
                                          <p:spTgt spid="57"/>
                                        </p:tgtEl>
                                        <p:attrNameLst>
                                          <p:attrName>style.visibility</p:attrName>
                                        </p:attrNameLst>
                                      </p:cBhvr>
                                      <p:to>
                                        <p:strVal val="visible"/>
                                      </p:to>
                                    </p:set>
                                    <p:anim calcmode="lin" valueType="num">
                                      <p:cBhvr>
                                        <p:cTn id="230" dur="500" fill="hold"/>
                                        <p:tgtEl>
                                          <p:spTgt spid="57"/>
                                        </p:tgtEl>
                                        <p:attrNameLst>
                                          <p:attrName>ppt_w</p:attrName>
                                        </p:attrNameLst>
                                      </p:cBhvr>
                                      <p:tavLst>
                                        <p:tav tm="0">
                                          <p:val>
                                            <p:fltVal val="0"/>
                                          </p:val>
                                        </p:tav>
                                        <p:tav tm="100000">
                                          <p:val>
                                            <p:strVal val="#ppt_w"/>
                                          </p:val>
                                        </p:tav>
                                      </p:tavLst>
                                    </p:anim>
                                    <p:anim calcmode="lin" valueType="num">
                                      <p:cBhvr>
                                        <p:cTn id="231" dur="500" fill="hold"/>
                                        <p:tgtEl>
                                          <p:spTgt spid="57"/>
                                        </p:tgtEl>
                                        <p:attrNameLst>
                                          <p:attrName>ppt_h</p:attrName>
                                        </p:attrNameLst>
                                      </p:cBhvr>
                                      <p:tavLst>
                                        <p:tav tm="0">
                                          <p:val>
                                            <p:fltVal val="0"/>
                                          </p:val>
                                        </p:tav>
                                        <p:tav tm="100000">
                                          <p:val>
                                            <p:strVal val="#ppt_h"/>
                                          </p:val>
                                        </p:tav>
                                      </p:tavLst>
                                    </p:anim>
                                    <p:animEffect transition="in" filter="fade">
                                      <p:cBhvr>
                                        <p:cTn id="232" dur="500"/>
                                        <p:tgtEl>
                                          <p:spTgt spid="57"/>
                                        </p:tgtEl>
                                      </p:cBhvr>
                                    </p:animEffect>
                                  </p:childTnLst>
                                </p:cTn>
                              </p:par>
                              <p:par>
                                <p:cTn id="233" presetID="53" presetClass="entr" presetSubtype="0" fill="hold" grpId="0" nodeType="withEffect">
                                  <p:stCondLst>
                                    <p:cond delay="0"/>
                                  </p:stCondLst>
                                  <p:childTnLst>
                                    <p:set>
                                      <p:cBhvr>
                                        <p:cTn id="234" dur="1" fill="hold">
                                          <p:stCondLst>
                                            <p:cond delay="0"/>
                                          </p:stCondLst>
                                        </p:cTn>
                                        <p:tgtEl>
                                          <p:spTgt spid="90"/>
                                        </p:tgtEl>
                                        <p:attrNameLst>
                                          <p:attrName>style.visibility</p:attrName>
                                        </p:attrNameLst>
                                      </p:cBhvr>
                                      <p:to>
                                        <p:strVal val="visible"/>
                                      </p:to>
                                    </p:set>
                                    <p:anim calcmode="lin" valueType="num">
                                      <p:cBhvr>
                                        <p:cTn id="235" dur="500" fill="hold"/>
                                        <p:tgtEl>
                                          <p:spTgt spid="90"/>
                                        </p:tgtEl>
                                        <p:attrNameLst>
                                          <p:attrName>ppt_w</p:attrName>
                                        </p:attrNameLst>
                                      </p:cBhvr>
                                      <p:tavLst>
                                        <p:tav tm="0">
                                          <p:val>
                                            <p:fltVal val="0"/>
                                          </p:val>
                                        </p:tav>
                                        <p:tav tm="100000">
                                          <p:val>
                                            <p:strVal val="#ppt_w"/>
                                          </p:val>
                                        </p:tav>
                                      </p:tavLst>
                                    </p:anim>
                                    <p:anim calcmode="lin" valueType="num">
                                      <p:cBhvr>
                                        <p:cTn id="236" dur="500" fill="hold"/>
                                        <p:tgtEl>
                                          <p:spTgt spid="90"/>
                                        </p:tgtEl>
                                        <p:attrNameLst>
                                          <p:attrName>ppt_h</p:attrName>
                                        </p:attrNameLst>
                                      </p:cBhvr>
                                      <p:tavLst>
                                        <p:tav tm="0">
                                          <p:val>
                                            <p:fltVal val="0"/>
                                          </p:val>
                                        </p:tav>
                                        <p:tav tm="100000">
                                          <p:val>
                                            <p:strVal val="#ppt_h"/>
                                          </p:val>
                                        </p:tav>
                                      </p:tavLst>
                                    </p:anim>
                                    <p:animEffect transition="in" filter="fade">
                                      <p:cBhvr>
                                        <p:cTn id="237" dur="500"/>
                                        <p:tgtEl>
                                          <p:spTgt spid="90"/>
                                        </p:tgtEl>
                                      </p:cBhvr>
                                    </p:animEffect>
                                  </p:childTnLst>
                                </p:cTn>
                              </p:par>
                              <p:par>
                                <p:cTn id="238" presetID="53" presetClass="entr" presetSubtype="0" fill="hold" grpId="0" nodeType="withEffect">
                                  <p:stCondLst>
                                    <p:cond delay="0"/>
                                  </p:stCondLst>
                                  <p:childTnLst>
                                    <p:set>
                                      <p:cBhvr>
                                        <p:cTn id="239" dur="1" fill="hold">
                                          <p:stCondLst>
                                            <p:cond delay="0"/>
                                          </p:stCondLst>
                                        </p:cTn>
                                        <p:tgtEl>
                                          <p:spTgt spid="91"/>
                                        </p:tgtEl>
                                        <p:attrNameLst>
                                          <p:attrName>style.visibility</p:attrName>
                                        </p:attrNameLst>
                                      </p:cBhvr>
                                      <p:to>
                                        <p:strVal val="visible"/>
                                      </p:to>
                                    </p:set>
                                    <p:anim calcmode="lin" valueType="num">
                                      <p:cBhvr>
                                        <p:cTn id="240" dur="500" fill="hold"/>
                                        <p:tgtEl>
                                          <p:spTgt spid="91"/>
                                        </p:tgtEl>
                                        <p:attrNameLst>
                                          <p:attrName>ppt_w</p:attrName>
                                        </p:attrNameLst>
                                      </p:cBhvr>
                                      <p:tavLst>
                                        <p:tav tm="0">
                                          <p:val>
                                            <p:fltVal val="0"/>
                                          </p:val>
                                        </p:tav>
                                        <p:tav tm="100000">
                                          <p:val>
                                            <p:strVal val="#ppt_w"/>
                                          </p:val>
                                        </p:tav>
                                      </p:tavLst>
                                    </p:anim>
                                    <p:anim calcmode="lin" valueType="num">
                                      <p:cBhvr>
                                        <p:cTn id="241" dur="500" fill="hold"/>
                                        <p:tgtEl>
                                          <p:spTgt spid="91"/>
                                        </p:tgtEl>
                                        <p:attrNameLst>
                                          <p:attrName>ppt_h</p:attrName>
                                        </p:attrNameLst>
                                      </p:cBhvr>
                                      <p:tavLst>
                                        <p:tav tm="0">
                                          <p:val>
                                            <p:fltVal val="0"/>
                                          </p:val>
                                        </p:tav>
                                        <p:tav tm="100000">
                                          <p:val>
                                            <p:strVal val="#ppt_h"/>
                                          </p:val>
                                        </p:tav>
                                      </p:tavLst>
                                    </p:anim>
                                    <p:animEffect transition="in" filter="fade">
                                      <p:cBhvr>
                                        <p:cTn id="242" dur="500"/>
                                        <p:tgtEl>
                                          <p:spTgt spid="91"/>
                                        </p:tgtEl>
                                      </p:cBhvr>
                                    </p:animEffect>
                                  </p:childTnLst>
                                </p:cTn>
                              </p:par>
                              <p:par>
                                <p:cTn id="243" presetID="53" presetClass="entr" presetSubtype="0" fill="hold" grpId="0" nodeType="withEffect">
                                  <p:stCondLst>
                                    <p:cond delay="0"/>
                                  </p:stCondLst>
                                  <p:childTnLst>
                                    <p:set>
                                      <p:cBhvr>
                                        <p:cTn id="244" dur="1" fill="hold">
                                          <p:stCondLst>
                                            <p:cond delay="0"/>
                                          </p:stCondLst>
                                        </p:cTn>
                                        <p:tgtEl>
                                          <p:spTgt spid="92"/>
                                        </p:tgtEl>
                                        <p:attrNameLst>
                                          <p:attrName>style.visibility</p:attrName>
                                        </p:attrNameLst>
                                      </p:cBhvr>
                                      <p:to>
                                        <p:strVal val="visible"/>
                                      </p:to>
                                    </p:set>
                                    <p:anim calcmode="lin" valueType="num">
                                      <p:cBhvr>
                                        <p:cTn id="245" dur="500" fill="hold"/>
                                        <p:tgtEl>
                                          <p:spTgt spid="92"/>
                                        </p:tgtEl>
                                        <p:attrNameLst>
                                          <p:attrName>ppt_w</p:attrName>
                                        </p:attrNameLst>
                                      </p:cBhvr>
                                      <p:tavLst>
                                        <p:tav tm="0">
                                          <p:val>
                                            <p:fltVal val="0"/>
                                          </p:val>
                                        </p:tav>
                                        <p:tav tm="100000">
                                          <p:val>
                                            <p:strVal val="#ppt_w"/>
                                          </p:val>
                                        </p:tav>
                                      </p:tavLst>
                                    </p:anim>
                                    <p:anim calcmode="lin" valueType="num">
                                      <p:cBhvr>
                                        <p:cTn id="246" dur="500" fill="hold"/>
                                        <p:tgtEl>
                                          <p:spTgt spid="92"/>
                                        </p:tgtEl>
                                        <p:attrNameLst>
                                          <p:attrName>ppt_h</p:attrName>
                                        </p:attrNameLst>
                                      </p:cBhvr>
                                      <p:tavLst>
                                        <p:tav tm="0">
                                          <p:val>
                                            <p:fltVal val="0"/>
                                          </p:val>
                                        </p:tav>
                                        <p:tav tm="100000">
                                          <p:val>
                                            <p:strVal val="#ppt_h"/>
                                          </p:val>
                                        </p:tav>
                                      </p:tavLst>
                                    </p:anim>
                                    <p:animEffect transition="in" filter="fade">
                                      <p:cBhvr>
                                        <p:cTn id="247" dur="500"/>
                                        <p:tgtEl>
                                          <p:spTgt spid="92"/>
                                        </p:tgtEl>
                                      </p:cBhvr>
                                    </p:animEffect>
                                  </p:childTnLst>
                                </p:cTn>
                              </p:par>
                              <p:par>
                                <p:cTn id="248" presetID="53" presetClass="entr" presetSubtype="0" fill="hold" grpId="0" nodeType="withEffect">
                                  <p:stCondLst>
                                    <p:cond delay="0"/>
                                  </p:stCondLst>
                                  <p:childTnLst>
                                    <p:set>
                                      <p:cBhvr>
                                        <p:cTn id="249" dur="1" fill="hold">
                                          <p:stCondLst>
                                            <p:cond delay="0"/>
                                          </p:stCondLst>
                                        </p:cTn>
                                        <p:tgtEl>
                                          <p:spTgt spid="93"/>
                                        </p:tgtEl>
                                        <p:attrNameLst>
                                          <p:attrName>style.visibility</p:attrName>
                                        </p:attrNameLst>
                                      </p:cBhvr>
                                      <p:to>
                                        <p:strVal val="visible"/>
                                      </p:to>
                                    </p:set>
                                    <p:anim calcmode="lin" valueType="num">
                                      <p:cBhvr>
                                        <p:cTn id="250" dur="500" fill="hold"/>
                                        <p:tgtEl>
                                          <p:spTgt spid="93"/>
                                        </p:tgtEl>
                                        <p:attrNameLst>
                                          <p:attrName>ppt_w</p:attrName>
                                        </p:attrNameLst>
                                      </p:cBhvr>
                                      <p:tavLst>
                                        <p:tav tm="0">
                                          <p:val>
                                            <p:fltVal val="0"/>
                                          </p:val>
                                        </p:tav>
                                        <p:tav tm="100000">
                                          <p:val>
                                            <p:strVal val="#ppt_w"/>
                                          </p:val>
                                        </p:tav>
                                      </p:tavLst>
                                    </p:anim>
                                    <p:anim calcmode="lin" valueType="num">
                                      <p:cBhvr>
                                        <p:cTn id="251" dur="500" fill="hold"/>
                                        <p:tgtEl>
                                          <p:spTgt spid="93"/>
                                        </p:tgtEl>
                                        <p:attrNameLst>
                                          <p:attrName>ppt_h</p:attrName>
                                        </p:attrNameLst>
                                      </p:cBhvr>
                                      <p:tavLst>
                                        <p:tav tm="0">
                                          <p:val>
                                            <p:fltVal val="0"/>
                                          </p:val>
                                        </p:tav>
                                        <p:tav tm="100000">
                                          <p:val>
                                            <p:strVal val="#ppt_h"/>
                                          </p:val>
                                        </p:tav>
                                      </p:tavLst>
                                    </p:anim>
                                    <p:animEffect transition="in" filter="fade">
                                      <p:cBhvr>
                                        <p:cTn id="252" dur="500"/>
                                        <p:tgtEl>
                                          <p:spTgt spid="93"/>
                                        </p:tgtEl>
                                      </p:cBhvr>
                                    </p:animEffect>
                                  </p:childTnLst>
                                </p:cTn>
                              </p:par>
                              <p:par>
                                <p:cTn id="253" presetID="53" presetClass="entr" presetSubtype="0" fill="hold" grpId="0" nodeType="withEffect">
                                  <p:stCondLst>
                                    <p:cond delay="0"/>
                                  </p:stCondLst>
                                  <p:childTnLst>
                                    <p:set>
                                      <p:cBhvr>
                                        <p:cTn id="254" dur="1" fill="hold">
                                          <p:stCondLst>
                                            <p:cond delay="0"/>
                                          </p:stCondLst>
                                        </p:cTn>
                                        <p:tgtEl>
                                          <p:spTgt spid="94"/>
                                        </p:tgtEl>
                                        <p:attrNameLst>
                                          <p:attrName>style.visibility</p:attrName>
                                        </p:attrNameLst>
                                      </p:cBhvr>
                                      <p:to>
                                        <p:strVal val="visible"/>
                                      </p:to>
                                    </p:set>
                                    <p:anim calcmode="lin" valueType="num">
                                      <p:cBhvr>
                                        <p:cTn id="255" dur="500" fill="hold"/>
                                        <p:tgtEl>
                                          <p:spTgt spid="94"/>
                                        </p:tgtEl>
                                        <p:attrNameLst>
                                          <p:attrName>ppt_w</p:attrName>
                                        </p:attrNameLst>
                                      </p:cBhvr>
                                      <p:tavLst>
                                        <p:tav tm="0">
                                          <p:val>
                                            <p:fltVal val="0"/>
                                          </p:val>
                                        </p:tav>
                                        <p:tav tm="100000">
                                          <p:val>
                                            <p:strVal val="#ppt_w"/>
                                          </p:val>
                                        </p:tav>
                                      </p:tavLst>
                                    </p:anim>
                                    <p:anim calcmode="lin" valueType="num">
                                      <p:cBhvr>
                                        <p:cTn id="256" dur="500" fill="hold"/>
                                        <p:tgtEl>
                                          <p:spTgt spid="94"/>
                                        </p:tgtEl>
                                        <p:attrNameLst>
                                          <p:attrName>ppt_h</p:attrName>
                                        </p:attrNameLst>
                                      </p:cBhvr>
                                      <p:tavLst>
                                        <p:tav tm="0">
                                          <p:val>
                                            <p:fltVal val="0"/>
                                          </p:val>
                                        </p:tav>
                                        <p:tav tm="100000">
                                          <p:val>
                                            <p:strVal val="#ppt_h"/>
                                          </p:val>
                                        </p:tav>
                                      </p:tavLst>
                                    </p:anim>
                                    <p:animEffect transition="in" filter="fade">
                                      <p:cBhvr>
                                        <p:cTn id="257" dur="500"/>
                                        <p:tgtEl>
                                          <p:spTgt spid="94"/>
                                        </p:tgtEl>
                                      </p:cBhvr>
                                    </p:animEffect>
                                  </p:childTnLst>
                                </p:cTn>
                              </p:par>
                            </p:childTnLst>
                          </p:cTn>
                        </p:par>
                        <p:par>
                          <p:cTn id="258" fill="hold">
                            <p:stCondLst>
                              <p:cond delay="7000"/>
                            </p:stCondLst>
                            <p:childTnLst>
                              <p:par>
                                <p:cTn id="259" presetID="53" presetClass="entr" presetSubtype="0" fill="hold" grpId="0" nodeType="afterEffect">
                                  <p:stCondLst>
                                    <p:cond delay="0"/>
                                  </p:stCondLst>
                                  <p:childTnLst>
                                    <p:set>
                                      <p:cBhvr>
                                        <p:cTn id="260" dur="1" fill="hold">
                                          <p:stCondLst>
                                            <p:cond delay="0"/>
                                          </p:stCondLst>
                                        </p:cTn>
                                        <p:tgtEl>
                                          <p:spTgt spid="95"/>
                                        </p:tgtEl>
                                        <p:attrNameLst>
                                          <p:attrName>style.visibility</p:attrName>
                                        </p:attrNameLst>
                                      </p:cBhvr>
                                      <p:to>
                                        <p:strVal val="visible"/>
                                      </p:to>
                                    </p:set>
                                    <p:anim calcmode="lin" valueType="num">
                                      <p:cBhvr>
                                        <p:cTn id="261" dur="500" fill="hold"/>
                                        <p:tgtEl>
                                          <p:spTgt spid="95"/>
                                        </p:tgtEl>
                                        <p:attrNameLst>
                                          <p:attrName>ppt_w</p:attrName>
                                        </p:attrNameLst>
                                      </p:cBhvr>
                                      <p:tavLst>
                                        <p:tav tm="0">
                                          <p:val>
                                            <p:fltVal val="0"/>
                                          </p:val>
                                        </p:tav>
                                        <p:tav tm="100000">
                                          <p:val>
                                            <p:strVal val="#ppt_w"/>
                                          </p:val>
                                        </p:tav>
                                      </p:tavLst>
                                    </p:anim>
                                    <p:anim calcmode="lin" valueType="num">
                                      <p:cBhvr>
                                        <p:cTn id="262" dur="500" fill="hold"/>
                                        <p:tgtEl>
                                          <p:spTgt spid="95"/>
                                        </p:tgtEl>
                                        <p:attrNameLst>
                                          <p:attrName>ppt_h</p:attrName>
                                        </p:attrNameLst>
                                      </p:cBhvr>
                                      <p:tavLst>
                                        <p:tav tm="0">
                                          <p:val>
                                            <p:fltVal val="0"/>
                                          </p:val>
                                        </p:tav>
                                        <p:tav tm="100000">
                                          <p:val>
                                            <p:strVal val="#ppt_h"/>
                                          </p:val>
                                        </p:tav>
                                      </p:tavLst>
                                    </p:anim>
                                    <p:animEffect transition="in" filter="fade">
                                      <p:cBhvr>
                                        <p:cTn id="263" dur="500"/>
                                        <p:tgtEl>
                                          <p:spTgt spid="95"/>
                                        </p:tgtEl>
                                      </p:cBhvr>
                                    </p:animEffect>
                                  </p:childTnLst>
                                </p:cTn>
                              </p:par>
                              <p:par>
                                <p:cTn id="264" presetID="53" presetClass="entr" presetSubtype="0" fill="hold" grpId="0" nodeType="withEffect">
                                  <p:stCondLst>
                                    <p:cond delay="0"/>
                                  </p:stCondLst>
                                  <p:childTnLst>
                                    <p:set>
                                      <p:cBhvr>
                                        <p:cTn id="265" dur="1" fill="hold">
                                          <p:stCondLst>
                                            <p:cond delay="0"/>
                                          </p:stCondLst>
                                        </p:cTn>
                                        <p:tgtEl>
                                          <p:spTgt spid="96"/>
                                        </p:tgtEl>
                                        <p:attrNameLst>
                                          <p:attrName>style.visibility</p:attrName>
                                        </p:attrNameLst>
                                      </p:cBhvr>
                                      <p:to>
                                        <p:strVal val="visible"/>
                                      </p:to>
                                    </p:set>
                                    <p:anim calcmode="lin" valueType="num">
                                      <p:cBhvr>
                                        <p:cTn id="266" dur="500" fill="hold"/>
                                        <p:tgtEl>
                                          <p:spTgt spid="96"/>
                                        </p:tgtEl>
                                        <p:attrNameLst>
                                          <p:attrName>ppt_w</p:attrName>
                                        </p:attrNameLst>
                                      </p:cBhvr>
                                      <p:tavLst>
                                        <p:tav tm="0">
                                          <p:val>
                                            <p:fltVal val="0"/>
                                          </p:val>
                                        </p:tav>
                                        <p:tav tm="100000">
                                          <p:val>
                                            <p:strVal val="#ppt_w"/>
                                          </p:val>
                                        </p:tav>
                                      </p:tavLst>
                                    </p:anim>
                                    <p:anim calcmode="lin" valueType="num">
                                      <p:cBhvr>
                                        <p:cTn id="267" dur="500" fill="hold"/>
                                        <p:tgtEl>
                                          <p:spTgt spid="96"/>
                                        </p:tgtEl>
                                        <p:attrNameLst>
                                          <p:attrName>ppt_h</p:attrName>
                                        </p:attrNameLst>
                                      </p:cBhvr>
                                      <p:tavLst>
                                        <p:tav tm="0">
                                          <p:val>
                                            <p:fltVal val="0"/>
                                          </p:val>
                                        </p:tav>
                                        <p:tav tm="100000">
                                          <p:val>
                                            <p:strVal val="#ppt_h"/>
                                          </p:val>
                                        </p:tav>
                                      </p:tavLst>
                                    </p:anim>
                                    <p:animEffect transition="in" filter="fade">
                                      <p:cBhvr>
                                        <p:cTn id="268" dur="500"/>
                                        <p:tgtEl>
                                          <p:spTgt spid="96"/>
                                        </p:tgtEl>
                                      </p:cBhvr>
                                    </p:animEffect>
                                  </p:childTnLst>
                                </p:cTn>
                              </p:par>
                              <p:par>
                                <p:cTn id="269" presetID="53" presetClass="entr" presetSubtype="0" fill="hold" grpId="0" nodeType="withEffect">
                                  <p:stCondLst>
                                    <p:cond delay="0"/>
                                  </p:stCondLst>
                                  <p:childTnLst>
                                    <p:set>
                                      <p:cBhvr>
                                        <p:cTn id="270" dur="1" fill="hold">
                                          <p:stCondLst>
                                            <p:cond delay="0"/>
                                          </p:stCondLst>
                                        </p:cTn>
                                        <p:tgtEl>
                                          <p:spTgt spid="97"/>
                                        </p:tgtEl>
                                        <p:attrNameLst>
                                          <p:attrName>style.visibility</p:attrName>
                                        </p:attrNameLst>
                                      </p:cBhvr>
                                      <p:to>
                                        <p:strVal val="visible"/>
                                      </p:to>
                                    </p:set>
                                    <p:anim calcmode="lin" valueType="num">
                                      <p:cBhvr>
                                        <p:cTn id="271" dur="500" fill="hold"/>
                                        <p:tgtEl>
                                          <p:spTgt spid="97"/>
                                        </p:tgtEl>
                                        <p:attrNameLst>
                                          <p:attrName>ppt_w</p:attrName>
                                        </p:attrNameLst>
                                      </p:cBhvr>
                                      <p:tavLst>
                                        <p:tav tm="0">
                                          <p:val>
                                            <p:fltVal val="0"/>
                                          </p:val>
                                        </p:tav>
                                        <p:tav tm="100000">
                                          <p:val>
                                            <p:strVal val="#ppt_w"/>
                                          </p:val>
                                        </p:tav>
                                      </p:tavLst>
                                    </p:anim>
                                    <p:anim calcmode="lin" valueType="num">
                                      <p:cBhvr>
                                        <p:cTn id="272" dur="500" fill="hold"/>
                                        <p:tgtEl>
                                          <p:spTgt spid="97"/>
                                        </p:tgtEl>
                                        <p:attrNameLst>
                                          <p:attrName>ppt_h</p:attrName>
                                        </p:attrNameLst>
                                      </p:cBhvr>
                                      <p:tavLst>
                                        <p:tav tm="0">
                                          <p:val>
                                            <p:fltVal val="0"/>
                                          </p:val>
                                        </p:tav>
                                        <p:tav tm="100000">
                                          <p:val>
                                            <p:strVal val="#ppt_h"/>
                                          </p:val>
                                        </p:tav>
                                      </p:tavLst>
                                    </p:anim>
                                    <p:animEffect transition="in" filter="fade">
                                      <p:cBhvr>
                                        <p:cTn id="273" dur="500"/>
                                        <p:tgtEl>
                                          <p:spTgt spid="97"/>
                                        </p:tgtEl>
                                      </p:cBhvr>
                                    </p:animEffect>
                                  </p:childTnLst>
                                </p:cTn>
                              </p:par>
                              <p:par>
                                <p:cTn id="274" presetID="53" presetClass="entr" presetSubtype="0" fill="hold" grpId="0" nodeType="withEffect">
                                  <p:stCondLst>
                                    <p:cond delay="0"/>
                                  </p:stCondLst>
                                  <p:childTnLst>
                                    <p:set>
                                      <p:cBhvr>
                                        <p:cTn id="275" dur="1" fill="hold">
                                          <p:stCondLst>
                                            <p:cond delay="0"/>
                                          </p:stCondLst>
                                        </p:cTn>
                                        <p:tgtEl>
                                          <p:spTgt spid="98"/>
                                        </p:tgtEl>
                                        <p:attrNameLst>
                                          <p:attrName>style.visibility</p:attrName>
                                        </p:attrNameLst>
                                      </p:cBhvr>
                                      <p:to>
                                        <p:strVal val="visible"/>
                                      </p:to>
                                    </p:set>
                                    <p:anim calcmode="lin" valueType="num">
                                      <p:cBhvr>
                                        <p:cTn id="276" dur="500" fill="hold"/>
                                        <p:tgtEl>
                                          <p:spTgt spid="98"/>
                                        </p:tgtEl>
                                        <p:attrNameLst>
                                          <p:attrName>ppt_w</p:attrName>
                                        </p:attrNameLst>
                                      </p:cBhvr>
                                      <p:tavLst>
                                        <p:tav tm="0">
                                          <p:val>
                                            <p:fltVal val="0"/>
                                          </p:val>
                                        </p:tav>
                                        <p:tav tm="100000">
                                          <p:val>
                                            <p:strVal val="#ppt_w"/>
                                          </p:val>
                                        </p:tav>
                                      </p:tavLst>
                                    </p:anim>
                                    <p:anim calcmode="lin" valueType="num">
                                      <p:cBhvr>
                                        <p:cTn id="277" dur="500" fill="hold"/>
                                        <p:tgtEl>
                                          <p:spTgt spid="98"/>
                                        </p:tgtEl>
                                        <p:attrNameLst>
                                          <p:attrName>ppt_h</p:attrName>
                                        </p:attrNameLst>
                                      </p:cBhvr>
                                      <p:tavLst>
                                        <p:tav tm="0">
                                          <p:val>
                                            <p:fltVal val="0"/>
                                          </p:val>
                                        </p:tav>
                                        <p:tav tm="100000">
                                          <p:val>
                                            <p:strVal val="#ppt_h"/>
                                          </p:val>
                                        </p:tav>
                                      </p:tavLst>
                                    </p:anim>
                                    <p:animEffect transition="in" filter="fade">
                                      <p:cBhvr>
                                        <p:cTn id="278" dur="500"/>
                                        <p:tgtEl>
                                          <p:spTgt spid="98"/>
                                        </p:tgtEl>
                                      </p:cBhvr>
                                    </p:animEffect>
                                  </p:childTnLst>
                                </p:cTn>
                              </p:par>
                            </p:childTnLst>
                          </p:cTn>
                        </p:par>
                        <p:par>
                          <p:cTn id="279" fill="hold">
                            <p:stCondLst>
                              <p:cond delay="7500"/>
                            </p:stCondLst>
                            <p:childTnLst>
                              <p:par>
                                <p:cTn id="280" presetID="53" presetClass="entr" presetSubtype="0" fill="hold" grpId="0" nodeType="afterEffect">
                                  <p:stCondLst>
                                    <p:cond delay="0"/>
                                  </p:stCondLst>
                                  <p:childTnLst>
                                    <p:set>
                                      <p:cBhvr>
                                        <p:cTn id="281" dur="1" fill="hold">
                                          <p:stCondLst>
                                            <p:cond delay="0"/>
                                          </p:stCondLst>
                                        </p:cTn>
                                        <p:tgtEl>
                                          <p:spTgt spid="99"/>
                                        </p:tgtEl>
                                        <p:attrNameLst>
                                          <p:attrName>style.visibility</p:attrName>
                                        </p:attrNameLst>
                                      </p:cBhvr>
                                      <p:to>
                                        <p:strVal val="visible"/>
                                      </p:to>
                                    </p:set>
                                    <p:anim calcmode="lin" valueType="num">
                                      <p:cBhvr>
                                        <p:cTn id="282" dur="500" fill="hold"/>
                                        <p:tgtEl>
                                          <p:spTgt spid="99"/>
                                        </p:tgtEl>
                                        <p:attrNameLst>
                                          <p:attrName>ppt_w</p:attrName>
                                        </p:attrNameLst>
                                      </p:cBhvr>
                                      <p:tavLst>
                                        <p:tav tm="0">
                                          <p:val>
                                            <p:fltVal val="0"/>
                                          </p:val>
                                        </p:tav>
                                        <p:tav tm="100000">
                                          <p:val>
                                            <p:strVal val="#ppt_w"/>
                                          </p:val>
                                        </p:tav>
                                      </p:tavLst>
                                    </p:anim>
                                    <p:anim calcmode="lin" valueType="num">
                                      <p:cBhvr>
                                        <p:cTn id="283" dur="500" fill="hold"/>
                                        <p:tgtEl>
                                          <p:spTgt spid="99"/>
                                        </p:tgtEl>
                                        <p:attrNameLst>
                                          <p:attrName>ppt_h</p:attrName>
                                        </p:attrNameLst>
                                      </p:cBhvr>
                                      <p:tavLst>
                                        <p:tav tm="0">
                                          <p:val>
                                            <p:fltVal val="0"/>
                                          </p:val>
                                        </p:tav>
                                        <p:tav tm="100000">
                                          <p:val>
                                            <p:strVal val="#ppt_h"/>
                                          </p:val>
                                        </p:tav>
                                      </p:tavLst>
                                    </p:anim>
                                    <p:animEffect transition="in" filter="fade">
                                      <p:cBhvr>
                                        <p:cTn id="284" dur="500"/>
                                        <p:tgtEl>
                                          <p:spTgt spid="99"/>
                                        </p:tgtEl>
                                      </p:cBhvr>
                                    </p:animEffect>
                                  </p:childTnLst>
                                </p:cTn>
                              </p:par>
                              <p:par>
                                <p:cTn id="285" presetID="53" presetClass="entr" presetSubtype="0" fill="hold" grpId="0" nodeType="withEffect">
                                  <p:stCondLst>
                                    <p:cond delay="0"/>
                                  </p:stCondLst>
                                  <p:childTnLst>
                                    <p:set>
                                      <p:cBhvr>
                                        <p:cTn id="286" dur="1" fill="hold">
                                          <p:stCondLst>
                                            <p:cond delay="0"/>
                                          </p:stCondLst>
                                        </p:cTn>
                                        <p:tgtEl>
                                          <p:spTgt spid="100"/>
                                        </p:tgtEl>
                                        <p:attrNameLst>
                                          <p:attrName>style.visibility</p:attrName>
                                        </p:attrNameLst>
                                      </p:cBhvr>
                                      <p:to>
                                        <p:strVal val="visible"/>
                                      </p:to>
                                    </p:set>
                                    <p:anim calcmode="lin" valueType="num">
                                      <p:cBhvr>
                                        <p:cTn id="287" dur="500" fill="hold"/>
                                        <p:tgtEl>
                                          <p:spTgt spid="100"/>
                                        </p:tgtEl>
                                        <p:attrNameLst>
                                          <p:attrName>ppt_w</p:attrName>
                                        </p:attrNameLst>
                                      </p:cBhvr>
                                      <p:tavLst>
                                        <p:tav tm="0">
                                          <p:val>
                                            <p:fltVal val="0"/>
                                          </p:val>
                                        </p:tav>
                                        <p:tav tm="100000">
                                          <p:val>
                                            <p:strVal val="#ppt_w"/>
                                          </p:val>
                                        </p:tav>
                                      </p:tavLst>
                                    </p:anim>
                                    <p:anim calcmode="lin" valueType="num">
                                      <p:cBhvr>
                                        <p:cTn id="288" dur="500" fill="hold"/>
                                        <p:tgtEl>
                                          <p:spTgt spid="100"/>
                                        </p:tgtEl>
                                        <p:attrNameLst>
                                          <p:attrName>ppt_h</p:attrName>
                                        </p:attrNameLst>
                                      </p:cBhvr>
                                      <p:tavLst>
                                        <p:tav tm="0">
                                          <p:val>
                                            <p:fltVal val="0"/>
                                          </p:val>
                                        </p:tav>
                                        <p:tav tm="100000">
                                          <p:val>
                                            <p:strVal val="#ppt_h"/>
                                          </p:val>
                                        </p:tav>
                                      </p:tavLst>
                                    </p:anim>
                                    <p:animEffect transition="in" filter="fade">
                                      <p:cBhvr>
                                        <p:cTn id="289" dur="500"/>
                                        <p:tgtEl>
                                          <p:spTgt spid="100"/>
                                        </p:tgtEl>
                                      </p:cBhvr>
                                    </p:animEffect>
                                  </p:childTnLst>
                                </p:cTn>
                              </p:par>
                              <p:par>
                                <p:cTn id="290" presetID="53" presetClass="entr" presetSubtype="0" fill="hold" grpId="0" nodeType="withEffect">
                                  <p:stCondLst>
                                    <p:cond delay="0"/>
                                  </p:stCondLst>
                                  <p:childTnLst>
                                    <p:set>
                                      <p:cBhvr>
                                        <p:cTn id="291" dur="1" fill="hold">
                                          <p:stCondLst>
                                            <p:cond delay="0"/>
                                          </p:stCondLst>
                                        </p:cTn>
                                        <p:tgtEl>
                                          <p:spTgt spid="101"/>
                                        </p:tgtEl>
                                        <p:attrNameLst>
                                          <p:attrName>style.visibility</p:attrName>
                                        </p:attrNameLst>
                                      </p:cBhvr>
                                      <p:to>
                                        <p:strVal val="visible"/>
                                      </p:to>
                                    </p:set>
                                    <p:anim calcmode="lin" valueType="num">
                                      <p:cBhvr>
                                        <p:cTn id="292" dur="500" fill="hold"/>
                                        <p:tgtEl>
                                          <p:spTgt spid="101"/>
                                        </p:tgtEl>
                                        <p:attrNameLst>
                                          <p:attrName>ppt_w</p:attrName>
                                        </p:attrNameLst>
                                      </p:cBhvr>
                                      <p:tavLst>
                                        <p:tav tm="0">
                                          <p:val>
                                            <p:fltVal val="0"/>
                                          </p:val>
                                        </p:tav>
                                        <p:tav tm="100000">
                                          <p:val>
                                            <p:strVal val="#ppt_w"/>
                                          </p:val>
                                        </p:tav>
                                      </p:tavLst>
                                    </p:anim>
                                    <p:anim calcmode="lin" valueType="num">
                                      <p:cBhvr>
                                        <p:cTn id="293" dur="500" fill="hold"/>
                                        <p:tgtEl>
                                          <p:spTgt spid="101"/>
                                        </p:tgtEl>
                                        <p:attrNameLst>
                                          <p:attrName>ppt_h</p:attrName>
                                        </p:attrNameLst>
                                      </p:cBhvr>
                                      <p:tavLst>
                                        <p:tav tm="0">
                                          <p:val>
                                            <p:fltVal val="0"/>
                                          </p:val>
                                        </p:tav>
                                        <p:tav tm="100000">
                                          <p:val>
                                            <p:strVal val="#ppt_h"/>
                                          </p:val>
                                        </p:tav>
                                      </p:tavLst>
                                    </p:anim>
                                    <p:animEffect transition="in" filter="fade">
                                      <p:cBhvr>
                                        <p:cTn id="294" dur="500"/>
                                        <p:tgtEl>
                                          <p:spTgt spid="101"/>
                                        </p:tgtEl>
                                      </p:cBhvr>
                                    </p:animEffect>
                                  </p:childTnLst>
                                </p:cTn>
                              </p:par>
                              <p:par>
                                <p:cTn id="295" presetID="53" presetClass="entr" presetSubtype="0" fill="hold" grpId="0" nodeType="withEffect">
                                  <p:stCondLst>
                                    <p:cond delay="0"/>
                                  </p:stCondLst>
                                  <p:childTnLst>
                                    <p:set>
                                      <p:cBhvr>
                                        <p:cTn id="296" dur="1" fill="hold">
                                          <p:stCondLst>
                                            <p:cond delay="0"/>
                                          </p:stCondLst>
                                        </p:cTn>
                                        <p:tgtEl>
                                          <p:spTgt spid="102"/>
                                        </p:tgtEl>
                                        <p:attrNameLst>
                                          <p:attrName>style.visibility</p:attrName>
                                        </p:attrNameLst>
                                      </p:cBhvr>
                                      <p:to>
                                        <p:strVal val="visible"/>
                                      </p:to>
                                    </p:set>
                                    <p:anim calcmode="lin" valueType="num">
                                      <p:cBhvr>
                                        <p:cTn id="297" dur="500" fill="hold"/>
                                        <p:tgtEl>
                                          <p:spTgt spid="102"/>
                                        </p:tgtEl>
                                        <p:attrNameLst>
                                          <p:attrName>ppt_w</p:attrName>
                                        </p:attrNameLst>
                                      </p:cBhvr>
                                      <p:tavLst>
                                        <p:tav tm="0">
                                          <p:val>
                                            <p:fltVal val="0"/>
                                          </p:val>
                                        </p:tav>
                                        <p:tav tm="100000">
                                          <p:val>
                                            <p:strVal val="#ppt_w"/>
                                          </p:val>
                                        </p:tav>
                                      </p:tavLst>
                                    </p:anim>
                                    <p:anim calcmode="lin" valueType="num">
                                      <p:cBhvr>
                                        <p:cTn id="298" dur="500" fill="hold"/>
                                        <p:tgtEl>
                                          <p:spTgt spid="102"/>
                                        </p:tgtEl>
                                        <p:attrNameLst>
                                          <p:attrName>ppt_h</p:attrName>
                                        </p:attrNameLst>
                                      </p:cBhvr>
                                      <p:tavLst>
                                        <p:tav tm="0">
                                          <p:val>
                                            <p:fltVal val="0"/>
                                          </p:val>
                                        </p:tav>
                                        <p:tav tm="100000">
                                          <p:val>
                                            <p:strVal val="#ppt_h"/>
                                          </p:val>
                                        </p:tav>
                                      </p:tavLst>
                                    </p:anim>
                                    <p:animEffect transition="in" filter="fade">
                                      <p:cBhvr>
                                        <p:cTn id="299" dur="500"/>
                                        <p:tgtEl>
                                          <p:spTgt spid="102"/>
                                        </p:tgtEl>
                                      </p:cBhvr>
                                    </p:animEffect>
                                  </p:childTnLst>
                                </p:cTn>
                              </p:par>
                              <p:par>
                                <p:cTn id="300" presetID="53" presetClass="entr" presetSubtype="0" fill="hold" grpId="0" nodeType="withEffect">
                                  <p:stCondLst>
                                    <p:cond delay="0"/>
                                  </p:stCondLst>
                                  <p:childTnLst>
                                    <p:set>
                                      <p:cBhvr>
                                        <p:cTn id="301" dur="1" fill="hold">
                                          <p:stCondLst>
                                            <p:cond delay="0"/>
                                          </p:stCondLst>
                                        </p:cTn>
                                        <p:tgtEl>
                                          <p:spTgt spid="103"/>
                                        </p:tgtEl>
                                        <p:attrNameLst>
                                          <p:attrName>style.visibility</p:attrName>
                                        </p:attrNameLst>
                                      </p:cBhvr>
                                      <p:to>
                                        <p:strVal val="visible"/>
                                      </p:to>
                                    </p:set>
                                    <p:anim calcmode="lin" valueType="num">
                                      <p:cBhvr>
                                        <p:cTn id="302" dur="500" fill="hold"/>
                                        <p:tgtEl>
                                          <p:spTgt spid="103"/>
                                        </p:tgtEl>
                                        <p:attrNameLst>
                                          <p:attrName>ppt_w</p:attrName>
                                        </p:attrNameLst>
                                      </p:cBhvr>
                                      <p:tavLst>
                                        <p:tav tm="0">
                                          <p:val>
                                            <p:fltVal val="0"/>
                                          </p:val>
                                        </p:tav>
                                        <p:tav tm="100000">
                                          <p:val>
                                            <p:strVal val="#ppt_w"/>
                                          </p:val>
                                        </p:tav>
                                      </p:tavLst>
                                    </p:anim>
                                    <p:anim calcmode="lin" valueType="num">
                                      <p:cBhvr>
                                        <p:cTn id="303" dur="500" fill="hold"/>
                                        <p:tgtEl>
                                          <p:spTgt spid="103"/>
                                        </p:tgtEl>
                                        <p:attrNameLst>
                                          <p:attrName>ppt_h</p:attrName>
                                        </p:attrNameLst>
                                      </p:cBhvr>
                                      <p:tavLst>
                                        <p:tav tm="0">
                                          <p:val>
                                            <p:fltVal val="0"/>
                                          </p:val>
                                        </p:tav>
                                        <p:tav tm="100000">
                                          <p:val>
                                            <p:strVal val="#ppt_h"/>
                                          </p:val>
                                        </p:tav>
                                      </p:tavLst>
                                    </p:anim>
                                    <p:animEffect transition="in" filter="fade">
                                      <p:cBhvr>
                                        <p:cTn id="304" dur="500"/>
                                        <p:tgtEl>
                                          <p:spTgt spid="103"/>
                                        </p:tgtEl>
                                      </p:cBhvr>
                                    </p:animEffect>
                                  </p:childTnLst>
                                </p:cTn>
                              </p:par>
                              <p:par>
                                <p:cTn id="305" presetID="53" presetClass="entr" presetSubtype="0" fill="hold" grpId="0" nodeType="withEffect">
                                  <p:stCondLst>
                                    <p:cond delay="0"/>
                                  </p:stCondLst>
                                  <p:childTnLst>
                                    <p:set>
                                      <p:cBhvr>
                                        <p:cTn id="306" dur="1" fill="hold">
                                          <p:stCondLst>
                                            <p:cond delay="0"/>
                                          </p:stCondLst>
                                        </p:cTn>
                                        <p:tgtEl>
                                          <p:spTgt spid="104"/>
                                        </p:tgtEl>
                                        <p:attrNameLst>
                                          <p:attrName>style.visibility</p:attrName>
                                        </p:attrNameLst>
                                      </p:cBhvr>
                                      <p:to>
                                        <p:strVal val="visible"/>
                                      </p:to>
                                    </p:set>
                                    <p:anim calcmode="lin" valueType="num">
                                      <p:cBhvr>
                                        <p:cTn id="307" dur="500" fill="hold"/>
                                        <p:tgtEl>
                                          <p:spTgt spid="104"/>
                                        </p:tgtEl>
                                        <p:attrNameLst>
                                          <p:attrName>ppt_w</p:attrName>
                                        </p:attrNameLst>
                                      </p:cBhvr>
                                      <p:tavLst>
                                        <p:tav tm="0">
                                          <p:val>
                                            <p:fltVal val="0"/>
                                          </p:val>
                                        </p:tav>
                                        <p:tav tm="100000">
                                          <p:val>
                                            <p:strVal val="#ppt_w"/>
                                          </p:val>
                                        </p:tav>
                                      </p:tavLst>
                                    </p:anim>
                                    <p:anim calcmode="lin" valueType="num">
                                      <p:cBhvr>
                                        <p:cTn id="308" dur="500" fill="hold"/>
                                        <p:tgtEl>
                                          <p:spTgt spid="104"/>
                                        </p:tgtEl>
                                        <p:attrNameLst>
                                          <p:attrName>ppt_h</p:attrName>
                                        </p:attrNameLst>
                                      </p:cBhvr>
                                      <p:tavLst>
                                        <p:tav tm="0">
                                          <p:val>
                                            <p:fltVal val="0"/>
                                          </p:val>
                                        </p:tav>
                                        <p:tav tm="100000">
                                          <p:val>
                                            <p:strVal val="#ppt_h"/>
                                          </p:val>
                                        </p:tav>
                                      </p:tavLst>
                                    </p:anim>
                                    <p:animEffect transition="in" filter="fade">
                                      <p:cBhvr>
                                        <p:cTn id="309" dur="500"/>
                                        <p:tgtEl>
                                          <p:spTgt spid="104"/>
                                        </p:tgtEl>
                                      </p:cBhvr>
                                    </p:animEffect>
                                  </p:childTnLst>
                                </p:cTn>
                              </p:par>
                              <p:par>
                                <p:cTn id="310" presetID="53" presetClass="entr" presetSubtype="0" fill="hold" grpId="0" nodeType="withEffect">
                                  <p:stCondLst>
                                    <p:cond delay="0"/>
                                  </p:stCondLst>
                                  <p:childTnLst>
                                    <p:set>
                                      <p:cBhvr>
                                        <p:cTn id="311" dur="1" fill="hold">
                                          <p:stCondLst>
                                            <p:cond delay="0"/>
                                          </p:stCondLst>
                                        </p:cTn>
                                        <p:tgtEl>
                                          <p:spTgt spid="105"/>
                                        </p:tgtEl>
                                        <p:attrNameLst>
                                          <p:attrName>style.visibility</p:attrName>
                                        </p:attrNameLst>
                                      </p:cBhvr>
                                      <p:to>
                                        <p:strVal val="visible"/>
                                      </p:to>
                                    </p:set>
                                    <p:anim calcmode="lin" valueType="num">
                                      <p:cBhvr>
                                        <p:cTn id="312" dur="500" fill="hold"/>
                                        <p:tgtEl>
                                          <p:spTgt spid="105"/>
                                        </p:tgtEl>
                                        <p:attrNameLst>
                                          <p:attrName>ppt_w</p:attrName>
                                        </p:attrNameLst>
                                      </p:cBhvr>
                                      <p:tavLst>
                                        <p:tav tm="0">
                                          <p:val>
                                            <p:fltVal val="0"/>
                                          </p:val>
                                        </p:tav>
                                        <p:tav tm="100000">
                                          <p:val>
                                            <p:strVal val="#ppt_w"/>
                                          </p:val>
                                        </p:tav>
                                      </p:tavLst>
                                    </p:anim>
                                    <p:anim calcmode="lin" valueType="num">
                                      <p:cBhvr>
                                        <p:cTn id="313" dur="500" fill="hold"/>
                                        <p:tgtEl>
                                          <p:spTgt spid="105"/>
                                        </p:tgtEl>
                                        <p:attrNameLst>
                                          <p:attrName>ppt_h</p:attrName>
                                        </p:attrNameLst>
                                      </p:cBhvr>
                                      <p:tavLst>
                                        <p:tav tm="0">
                                          <p:val>
                                            <p:fltVal val="0"/>
                                          </p:val>
                                        </p:tav>
                                        <p:tav tm="100000">
                                          <p:val>
                                            <p:strVal val="#ppt_h"/>
                                          </p:val>
                                        </p:tav>
                                      </p:tavLst>
                                    </p:anim>
                                    <p:animEffect transition="in" filter="fade">
                                      <p:cBhvr>
                                        <p:cTn id="314" dur="500"/>
                                        <p:tgtEl>
                                          <p:spTgt spid="105"/>
                                        </p:tgtEl>
                                      </p:cBhvr>
                                    </p:animEffect>
                                  </p:childTnLst>
                                </p:cTn>
                              </p:par>
                            </p:childTnLst>
                          </p:cTn>
                        </p:par>
                        <p:par>
                          <p:cTn id="315" fill="hold">
                            <p:stCondLst>
                              <p:cond delay="8000"/>
                            </p:stCondLst>
                            <p:childTnLst>
                              <p:par>
                                <p:cTn id="316" presetID="53" presetClass="entr" presetSubtype="0" fill="hold" grpId="0" nodeType="afterEffect">
                                  <p:stCondLst>
                                    <p:cond delay="0"/>
                                  </p:stCondLst>
                                  <p:childTnLst>
                                    <p:set>
                                      <p:cBhvr>
                                        <p:cTn id="317" dur="1" fill="hold">
                                          <p:stCondLst>
                                            <p:cond delay="0"/>
                                          </p:stCondLst>
                                        </p:cTn>
                                        <p:tgtEl>
                                          <p:spTgt spid="106"/>
                                        </p:tgtEl>
                                        <p:attrNameLst>
                                          <p:attrName>style.visibility</p:attrName>
                                        </p:attrNameLst>
                                      </p:cBhvr>
                                      <p:to>
                                        <p:strVal val="visible"/>
                                      </p:to>
                                    </p:set>
                                    <p:anim calcmode="lin" valueType="num">
                                      <p:cBhvr>
                                        <p:cTn id="318" dur="500" fill="hold"/>
                                        <p:tgtEl>
                                          <p:spTgt spid="106"/>
                                        </p:tgtEl>
                                        <p:attrNameLst>
                                          <p:attrName>ppt_w</p:attrName>
                                        </p:attrNameLst>
                                      </p:cBhvr>
                                      <p:tavLst>
                                        <p:tav tm="0">
                                          <p:val>
                                            <p:fltVal val="0"/>
                                          </p:val>
                                        </p:tav>
                                        <p:tav tm="100000">
                                          <p:val>
                                            <p:strVal val="#ppt_w"/>
                                          </p:val>
                                        </p:tav>
                                      </p:tavLst>
                                    </p:anim>
                                    <p:anim calcmode="lin" valueType="num">
                                      <p:cBhvr>
                                        <p:cTn id="319" dur="500" fill="hold"/>
                                        <p:tgtEl>
                                          <p:spTgt spid="106"/>
                                        </p:tgtEl>
                                        <p:attrNameLst>
                                          <p:attrName>ppt_h</p:attrName>
                                        </p:attrNameLst>
                                      </p:cBhvr>
                                      <p:tavLst>
                                        <p:tav tm="0">
                                          <p:val>
                                            <p:fltVal val="0"/>
                                          </p:val>
                                        </p:tav>
                                        <p:tav tm="100000">
                                          <p:val>
                                            <p:strVal val="#ppt_h"/>
                                          </p:val>
                                        </p:tav>
                                      </p:tavLst>
                                    </p:anim>
                                    <p:animEffect transition="in" filter="fade">
                                      <p:cBhvr>
                                        <p:cTn id="320" dur="500"/>
                                        <p:tgtEl>
                                          <p:spTgt spid="106"/>
                                        </p:tgtEl>
                                      </p:cBhvr>
                                    </p:animEffect>
                                  </p:childTnLst>
                                </p:cTn>
                              </p:par>
                              <p:par>
                                <p:cTn id="321" presetID="53" presetClass="entr" presetSubtype="0" fill="hold" grpId="0" nodeType="withEffect">
                                  <p:stCondLst>
                                    <p:cond delay="0"/>
                                  </p:stCondLst>
                                  <p:childTnLst>
                                    <p:set>
                                      <p:cBhvr>
                                        <p:cTn id="322" dur="1" fill="hold">
                                          <p:stCondLst>
                                            <p:cond delay="0"/>
                                          </p:stCondLst>
                                        </p:cTn>
                                        <p:tgtEl>
                                          <p:spTgt spid="107"/>
                                        </p:tgtEl>
                                        <p:attrNameLst>
                                          <p:attrName>style.visibility</p:attrName>
                                        </p:attrNameLst>
                                      </p:cBhvr>
                                      <p:to>
                                        <p:strVal val="visible"/>
                                      </p:to>
                                    </p:set>
                                    <p:anim calcmode="lin" valueType="num">
                                      <p:cBhvr>
                                        <p:cTn id="323" dur="500" fill="hold"/>
                                        <p:tgtEl>
                                          <p:spTgt spid="107"/>
                                        </p:tgtEl>
                                        <p:attrNameLst>
                                          <p:attrName>ppt_w</p:attrName>
                                        </p:attrNameLst>
                                      </p:cBhvr>
                                      <p:tavLst>
                                        <p:tav tm="0">
                                          <p:val>
                                            <p:fltVal val="0"/>
                                          </p:val>
                                        </p:tav>
                                        <p:tav tm="100000">
                                          <p:val>
                                            <p:strVal val="#ppt_w"/>
                                          </p:val>
                                        </p:tav>
                                      </p:tavLst>
                                    </p:anim>
                                    <p:anim calcmode="lin" valueType="num">
                                      <p:cBhvr>
                                        <p:cTn id="324" dur="500" fill="hold"/>
                                        <p:tgtEl>
                                          <p:spTgt spid="107"/>
                                        </p:tgtEl>
                                        <p:attrNameLst>
                                          <p:attrName>ppt_h</p:attrName>
                                        </p:attrNameLst>
                                      </p:cBhvr>
                                      <p:tavLst>
                                        <p:tav tm="0">
                                          <p:val>
                                            <p:fltVal val="0"/>
                                          </p:val>
                                        </p:tav>
                                        <p:tav tm="100000">
                                          <p:val>
                                            <p:strVal val="#ppt_h"/>
                                          </p:val>
                                        </p:tav>
                                      </p:tavLst>
                                    </p:anim>
                                    <p:animEffect transition="in" filter="fade">
                                      <p:cBhvr>
                                        <p:cTn id="325" dur="500"/>
                                        <p:tgtEl>
                                          <p:spTgt spid="107"/>
                                        </p:tgtEl>
                                      </p:cBhvr>
                                    </p:animEffect>
                                  </p:childTnLst>
                                </p:cTn>
                              </p:par>
                              <p:par>
                                <p:cTn id="326" presetID="53" presetClass="entr" presetSubtype="0" fill="hold" grpId="0" nodeType="withEffect">
                                  <p:stCondLst>
                                    <p:cond delay="0"/>
                                  </p:stCondLst>
                                  <p:childTnLst>
                                    <p:set>
                                      <p:cBhvr>
                                        <p:cTn id="327" dur="1" fill="hold">
                                          <p:stCondLst>
                                            <p:cond delay="0"/>
                                          </p:stCondLst>
                                        </p:cTn>
                                        <p:tgtEl>
                                          <p:spTgt spid="108"/>
                                        </p:tgtEl>
                                        <p:attrNameLst>
                                          <p:attrName>style.visibility</p:attrName>
                                        </p:attrNameLst>
                                      </p:cBhvr>
                                      <p:to>
                                        <p:strVal val="visible"/>
                                      </p:to>
                                    </p:set>
                                    <p:anim calcmode="lin" valueType="num">
                                      <p:cBhvr>
                                        <p:cTn id="328" dur="500" fill="hold"/>
                                        <p:tgtEl>
                                          <p:spTgt spid="108"/>
                                        </p:tgtEl>
                                        <p:attrNameLst>
                                          <p:attrName>ppt_w</p:attrName>
                                        </p:attrNameLst>
                                      </p:cBhvr>
                                      <p:tavLst>
                                        <p:tav tm="0">
                                          <p:val>
                                            <p:fltVal val="0"/>
                                          </p:val>
                                        </p:tav>
                                        <p:tav tm="100000">
                                          <p:val>
                                            <p:strVal val="#ppt_w"/>
                                          </p:val>
                                        </p:tav>
                                      </p:tavLst>
                                    </p:anim>
                                    <p:anim calcmode="lin" valueType="num">
                                      <p:cBhvr>
                                        <p:cTn id="329" dur="500" fill="hold"/>
                                        <p:tgtEl>
                                          <p:spTgt spid="108"/>
                                        </p:tgtEl>
                                        <p:attrNameLst>
                                          <p:attrName>ppt_h</p:attrName>
                                        </p:attrNameLst>
                                      </p:cBhvr>
                                      <p:tavLst>
                                        <p:tav tm="0">
                                          <p:val>
                                            <p:fltVal val="0"/>
                                          </p:val>
                                        </p:tav>
                                        <p:tav tm="100000">
                                          <p:val>
                                            <p:strVal val="#ppt_h"/>
                                          </p:val>
                                        </p:tav>
                                      </p:tavLst>
                                    </p:anim>
                                    <p:animEffect transition="in" filter="fade">
                                      <p:cBhvr>
                                        <p:cTn id="330" dur="500"/>
                                        <p:tgtEl>
                                          <p:spTgt spid="108"/>
                                        </p:tgtEl>
                                      </p:cBhvr>
                                    </p:animEffect>
                                  </p:childTnLst>
                                </p:cTn>
                              </p:par>
                            </p:childTnLst>
                          </p:cTn>
                        </p:par>
                        <p:par>
                          <p:cTn id="331" fill="hold">
                            <p:stCondLst>
                              <p:cond delay="8500"/>
                            </p:stCondLst>
                            <p:childTnLst>
                              <p:par>
                                <p:cTn id="332" presetID="53" presetClass="entr" presetSubtype="0" fill="hold" grpId="0" nodeType="afterEffect">
                                  <p:stCondLst>
                                    <p:cond delay="0"/>
                                  </p:stCondLst>
                                  <p:childTnLst>
                                    <p:set>
                                      <p:cBhvr>
                                        <p:cTn id="333" dur="1" fill="hold">
                                          <p:stCondLst>
                                            <p:cond delay="0"/>
                                          </p:stCondLst>
                                        </p:cTn>
                                        <p:tgtEl>
                                          <p:spTgt spid="109"/>
                                        </p:tgtEl>
                                        <p:attrNameLst>
                                          <p:attrName>style.visibility</p:attrName>
                                        </p:attrNameLst>
                                      </p:cBhvr>
                                      <p:to>
                                        <p:strVal val="visible"/>
                                      </p:to>
                                    </p:set>
                                    <p:anim calcmode="lin" valueType="num">
                                      <p:cBhvr>
                                        <p:cTn id="334" dur="500" fill="hold"/>
                                        <p:tgtEl>
                                          <p:spTgt spid="109"/>
                                        </p:tgtEl>
                                        <p:attrNameLst>
                                          <p:attrName>ppt_w</p:attrName>
                                        </p:attrNameLst>
                                      </p:cBhvr>
                                      <p:tavLst>
                                        <p:tav tm="0">
                                          <p:val>
                                            <p:fltVal val="0"/>
                                          </p:val>
                                        </p:tav>
                                        <p:tav tm="100000">
                                          <p:val>
                                            <p:strVal val="#ppt_w"/>
                                          </p:val>
                                        </p:tav>
                                      </p:tavLst>
                                    </p:anim>
                                    <p:anim calcmode="lin" valueType="num">
                                      <p:cBhvr>
                                        <p:cTn id="335" dur="500" fill="hold"/>
                                        <p:tgtEl>
                                          <p:spTgt spid="109"/>
                                        </p:tgtEl>
                                        <p:attrNameLst>
                                          <p:attrName>ppt_h</p:attrName>
                                        </p:attrNameLst>
                                      </p:cBhvr>
                                      <p:tavLst>
                                        <p:tav tm="0">
                                          <p:val>
                                            <p:fltVal val="0"/>
                                          </p:val>
                                        </p:tav>
                                        <p:tav tm="100000">
                                          <p:val>
                                            <p:strVal val="#ppt_h"/>
                                          </p:val>
                                        </p:tav>
                                      </p:tavLst>
                                    </p:anim>
                                    <p:animEffect transition="in" filter="fade">
                                      <p:cBhvr>
                                        <p:cTn id="336" dur="500"/>
                                        <p:tgtEl>
                                          <p:spTgt spid="109"/>
                                        </p:tgtEl>
                                      </p:cBhvr>
                                    </p:animEffect>
                                  </p:childTnLst>
                                </p:cTn>
                              </p:par>
                            </p:childTnLst>
                          </p:cTn>
                        </p:par>
                        <p:par>
                          <p:cTn id="337" fill="hold">
                            <p:stCondLst>
                              <p:cond delay="9000"/>
                            </p:stCondLst>
                            <p:childTnLst>
                              <p:par>
                                <p:cTn id="338" presetID="63" presetClass="path" presetSubtype="0" accel="50000" decel="50000" fill="hold" grpId="1" nodeType="afterEffect">
                                  <p:stCondLst>
                                    <p:cond delay="0"/>
                                  </p:stCondLst>
                                  <p:childTnLst>
                                    <p:animMotion origin="layout" path="M 0.20313 0.05134 L 0.45313 0.05134 " pathEditMode="relative" rAng="0" ptsTypes="AA">
                                      <p:cBhvr>
                                        <p:cTn id="339" dur="2000" fill="hold"/>
                                        <p:tgtEl>
                                          <p:spTgt spid="90"/>
                                        </p:tgtEl>
                                        <p:attrNameLst>
                                          <p:attrName>ppt_x</p:attrName>
                                          <p:attrName>ppt_y</p:attrName>
                                        </p:attrNameLst>
                                      </p:cBhvr>
                                      <p:rCtr x="125" y="0"/>
                                    </p:animMotion>
                                  </p:childTnLst>
                                </p:cTn>
                              </p:par>
                              <p:par>
                                <p:cTn id="340" presetID="63" presetClass="path" presetSubtype="0" accel="50000" decel="50000" fill="hold" grpId="1" nodeType="withEffect">
                                  <p:stCondLst>
                                    <p:cond delay="0"/>
                                  </p:stCondLst>
                                  <p:childTnLst>
                                    <p:animMotion origin="layout" path="M 0 0  L 0.25 0  E" pathEditMode="relative" ptsTypes="">
                                      <p:cBhvr>
                                        <p:cTn id="341" dur="2000" fill="hold"/>
                                        <p:tgtEl>
                                          <p:spTgt spid="91"/>
                                        </p:tgtEl>
                                        <p:attrNameLst>
                                          <p:attrName>ppt_x</p:attrName>
                                          <p:attrName>ppt_y</p:attrName>
                                        </p:attrNameLst>
                                      </p:cBhvr>
                                    </p:animMotion>
                                  </p:childTnLst>
                                </p:cTn>
                              </p:par>
                              <p:par>
                                <p:cTn id="342" presetID="63" presetClass="path" presetSubtype="0" accel="50000" decel="50000" fill="hold" grpId="1" nodeType="withEffect">
                                  <p:stCondLst>
                                    <p:cond delay="0"/>
                                  </p:stCondLst>
                                  <p:childTnLst>
                                    <p:animMotion origin="layout" path="M 0 0  L 0.25 0  E" pathEditMode="relative" ptsTypes="">
                                      <p:cBhvr>
                                        <p:cTn id="343" dur="2000" fill="hold"/>
                                        <p:tgtEl>
                                          <p:spTgt spid="92"/>
                                        </p:tgtEl>
                                        <p:attrNameLst>
                                          <p:attrName>ppt_x</p:attrName>
                                          <p:attrName>ppt_y</p:attrName>
                                        </p:attrNameLst>
                                      </p:cBhvr>
                                    </p:animMotion>
                                  </p:childTnLst>
                                </p:cTn>
                              </p:par>
                              <p:par>
                                <p:cTn id="344" presetID="63" presetClass="path" presetSubtype="0" accel="50000" decel="50000" fill="hold" grpId="1" nodeType="withEffect">
                                  <p:stCondLst>
                                    <p:cond delay="0"/>
                                  </p:stCondLst>
                                  <p:childTnLst>
                                    <p:animMotion origin="layout" path="M -2.5E-6 4.02405E-6 L 0.40764 0.04278 " pathEditMode="relative" rAng="0" ptsTypes="AA">
                                      <p:cBhvr>
                                        <p:cTn id="345" dur="2000" fill="hold"/>
                                        <p:tgtEl>
                                          <p:spTgt spid="93"/>
                                        </p:tgtEl>
                                        <p:attrNameLst>
                                          <p:attrName>ppt_x</p:attrName>
                                          <p:attrName>ppt_y</p:attrName>
                                        </p:attrNameLst>
                                      </p:cBhvr>
                                      <p:rCtr x="204" y="21"/>
                                    </p:animMotion>
                                  </p:childTnLst>
                                </p:cTn>
                              </p:par>
                              <p:par>
                                <p:cTn id="346" presetID="63" presetClass="path" presetSubtype="0" accel="50000" decel="50000" fill="hold" grpId="1" nodeType="withEffect">
                                  <p:stCondLst>
                                    <p:cond delay="0"/>
                                  </p:stCondLst>
                                  <p:childTnLst>
                                    <p:animMotion origin="layout" path="M -3.33333E-6 -4.14431E-6 L 0.43611 0.09552 " pathEditMode="relative" rAng="0" ptsTypes="AA">
                                      <p:cBhvr>
                                        <p:cTn id="347" dur="2000" fill="hold"/>
                                        <p:tgtEl>
                                          <p:spTgt spid="94"/>
                                        </p:tgtEl>
                                        <p:attrNameLst>
                                          <p:attrName>ppt_x</p:attrName>
                                          <p:attrName>ppt_y</p:attrName>
                                        </p:attrNameLst>
                                      </p:cBhvr>
                                      <p:rCtr x="218" y="48"/>
                                    </p:animMotion>
                                  </p:childTnLst>
                                </p:cTn>
                              </p:par>
                              <p:par>
                                <p:cTn id="348" presetID="63" presetClass="path" presetSubtype="0" accel="50000" decel="50000" fill="hold" grpId="1" nodeType="withEffect">
                                  <p:stCondLst>
                                    <p:cond delay="0"/>
                                  </p:stCondLst>
                                  <p:childTnLst>
                                    <p:animMotion origin="layout" path="M 3.33333E-6 1.52636E-6 L 0.37465 -0.04302 " pathEditMode="relative" rAng="0" ptsTypes="AA">
                                      <p:cBhvr>
                                        <p:cTn id="349" dur="2000" fill="hold"/>
                                        <p:tgtEl>
                                          <p:spTgt spid="95"/>
                                        </p:tgtEl>
                                        <p:attrNameLst>
                                          <p:attrName>ppt_x</p:attrName>
                                          <p:attrName>ppt_y</p:attrName>
                                        </p:attrNameLst>
                                      </p:cBhvr>
                                      <p:rCtr x="187" y="-22"/>
                                    </p:animMotion>
                                  </p:childTnLst>
                                </p:cTn>
                              </p:par>
                              <p:par>
                                <p:cTn id="350" presetID="63" presetClass="path" presetSubtype="0" accel="50000" decel="50000" fill="hold" grpId="1" nodeType="withEffect">
                                  <p:stCondLst>
                                    <p:cond delay="0"/>
                                  </p:stCondLst>
                                  <p:childTnLst>
                                    <p:animMotion origin="layout" path="M -3.33333E-6 -1.3876E-7 L 0.35 0.03955 " pathEditMode="relative" rAng="0" ptsTypes="AA">
                                      <p:cBhvr>
                                        <p:cTn id="351" dur="2000" fill="hold"/>
                                        <p:tgtEl>
                                          <p:spTgt spid="96"/>
                                        </p:tgtEl>
                                        <p:attrNameLst>
                                          <p:attrName>ppt_x</p:attrName>
                                          <p:attrName>ppt_y</p:attrName>
                                        </p:attrNameLst>
                                      </p:cBhvr>
                                      <p:rCtr x="175" y="20"/>
                                    </p:animMotion>
                                  </p:childTnLst>
                                </p:cTn>
                              </p:par>
                              <p:par>
                                <p:cTn id="352" presetID="63" presetClass="path" presetSubtype="0" accel="50000" decel="50000" fill="hold" grpId="1" nodeType="withEffect">
                                  <p:stCondLst>
                                    <p:cond delay="0"/>
                                  </p:stCondLst>
                                  <p:childTnLst>
                                    <p:animMotion origin="layout" path="M 0 0  L 0.25 0  E" pathEditMode="relative" ptsTypes="">
                                      <p:cBhvr>
                                        <p:cTn id="353" dur="2000" fill="hold"/>
                                        <p:tgtEl>
                                          <p:spTgt spid="97"/>
                                        </p:tgtEl>
                                        <p:attrNameLst>
                                          <p:attrName>ppt_x</p:attrName>
                                          <p:attrName>ppt_y</p:attrName>
                                        </p:attrNameLst>
                                      </p:cBhvr>
                                    </p:animMotion>
                                  </p:childTnLst>
                                </p:cTn>
                              </p:par>
                              <p:par>
                                <p:cTn id="354" presetID="63" presetClass="path" presetSubtype="0" accel="50000" decel="50000" fill="hold" grpId="1" nodeType="withEffect">
                                  <p:stCondLst>
                                    <p:cond delay="0"/>
                                  </p:stCondLst>
                                  <p:childTnLst>
                                    <p:animMotion origin="layout" path="M 0 0  L 0.25 0  E" pathEditMode="relative" ptsTypes="">
                                      <p:cBhvr>
                                        <p:cTn id="355" dur="2000" fill="hold"/>
                                        <p:tgtEl>
                                          <p:spTgt spid="98"/>
                                        </p:tgtEl>
                                        <p:attrNameLst>
                                          <p:attrName>ppt_x</p:attrName>
                                          <p:attrName>ppt_y</p:attrName>
                                        </p:attrNameLst>
                                      </p:cBhvr>
                                    </p:animMotion>
                                  </p:childTnLst>
                                </p:cTn>
                              </p:par>
                              <p:par>
                                <p:cTn id="356" presetID="63" presetClass="path" presetSubtype="0" accel="50000" decel="50000" fill="hold" grpId="1" nodeType="withEffect">
                                  <p:stCondLst>
                                    <p:cond delay="0"/>
                                  </p:stCondLst>
                                  <p:childTnLst>
                                    <p:animMotion origin="layout" path="M 4.16667E-6 3.66327E-6 L 0.38975 0.01942 " pathEditMode="relative" rAng="0" ptsTypes="AA">
                                      <p:cBhvr>
                                        <p:cTn id="357" dur="2000" fill="hold"/>
                                        <p:tgtEl>
                                          <p:spTgt spid="99"/>
                                        </p:tgtEl>
                                        <p:attrNameLst>
                                          <p:attrName>ppt_x</p:attrName>
                                          <p:attrName>ppt_y</p:attrName>
                                        </p:attrNameLst>
                                      </p:cBhvr>
                                      <p:rCtr x="195" y="10"/>
                                    </p:animMotion>
                                  </p:childTnLst>
                                </p:cTn>
                              </p:par>
                              <p:par>
                                <p:cTn id="358" presetID="63" presetClass="path" presetSubtype="0" accel="50000" decel="50000" fill="hold" grpId="1" nodeType="withEffect">
                                  <p:stCondLst>
                                    <p:cond delay="0"/>
                                  </p:stCondLst>
                                  <p:childTnLst>
                                    <p:animMotion origin="layout" path="M 0 0  L 0.25 0  E" pathEditMode="relative" ptsTypes="">
                                      <p:cBhvr>
                                        <p:cTn id="359" dur="2000" fill="hold"/>
                                        <p:tgtEl>
                                          <p:spTgt spid="100"/>
                                        </p:tgtEl>
                                        <p:attrNameLst>
                                          <p:attrName>ppt_x</p:attrName>
                                          <p:attrName>ppt_y</p:attrName>
                                        </p:attrNameLst>
                                      </p:cBhvr>
                                    </p:animMotion>
                                  </p:childTnLst>
                                </p:cTn>
                              </p:par>
                              <p:par>
                                <p:cTn id="360" presetID="63" presetClass="path" presetSubtype="0" accel="50000" decel="50000" fill="hold" grpId="1" nodeType="withEffect">
                                  <p:stCondLst>
                                    <p:cond delay="0"/>
                                  </p:stCondLst>
                                  <p:childTnLst>
                                    <p:animMotion origin="layout" path="M 0 0  L 0.25 0  E" pathEditMode="relative" ptsTypes="">
                                      <p:cBhvr>
                                        <p:cTn id="361" dur="2000" fill="hold"/>
                                        <p:tgtEl>
                                          <p:spTgt spid="101"/>
                                        </p:tgtEl>
                                        <p:attrNameLst>
                                          <p:attrName>ppt_x</p:attrName>
                                          <p:attrName>ppt_y</p:attrName>
                                        </p:attrNameLst>
                                      </p:cBhvr>
                                    </p:animMotion>
                                  </p:childTnLst>
                                </p:cTn>
                              </p:par>
                              <p:par>
                                <p:cTn id="362" presetID="63" presetClass="path" presetSubtype="0" accel="50000" decel="50000" fill="hold" grpId="1" nodeType="withEffect">
                                  <p:stCondLst>
                                    <p:cond delay="0"/>
                                  </p:stCondLst>
                                  <p:childTnLst>
                                    <p:animMotion origin="layout" path="M 0 0  L 0.25 0  E" pathEditMode="relative" ptsTypes="">
                                      <p:cBhvr>
                                        <p:cTn id="363" dur="2000" fill="hold"/>
                                        <p:tgtEl>
                                          <p:spTgt spid="102"/>
                                        </p:tgtEl>
                                        <p:attrNameLst>
                                          <p:attrName>ppt_x</p:attrName>
                                          <p:attrName>ppt_y</p:attrName>
                                        </p:attrNameLst>
                                      </p:cBhvr>
                                    </p:animMotion>
                                  </p:childTnLst>
                                </p:cTn>
                              </p:par>
                              <p:par>
                                <p:cTn id="364" presetID="63" presetClass="path" presetSubtype="0" accel="50000" decel="50000" fill="hold" grpId="1" nodeType="withEffect">
                                  <p:stCondLst>
                                    <p:cond delay="0"/>
                                  </p:stCondLst>
                                  <p:childTnLst>
                                    <p:animMotion origin="layout" path="M 0 0  L 0.25 0  E" pathEditMode="relative" ptsTypes="">
                                      <p:cBhvr>
                                        <p:cTn id="365" dur="2000" fill="hold"/>
                                        <p:tgtEl>
                                          <p:spTgt spid="103"/>
                                        </p:tgtEl>
                                        <p:attrNameLst>
                                          <p:attrName>ppt_x</p:attrName>
                                          <p:attrName>ppt_y</p:attrName>
                                        </p:attrNameLst>
                                      </p:cBhvr>
                                    </p:animMotion>
                                  </p:childTnLst>
                                </p:cTn>
                              </p:par>
                              <p:par>
                                <p:cTn id="366" presetID="63" presetClass="path" presetSubtype="0" accel="50000" decel="50000" fill="hold" grpId="1" nodeType="withEffect">
                                  <p:stCondLst>
                                    <p:cond delay="0"/>
                                  </p:stCondLst>
                                  <p:childTnLst>
                                    <p:animMotion origin="layout" path="M 0 0  L 0.25 0  E" pathEditMode="relative" ptsTypes="">
                                      <p:cBhvr>
                                        <p:cTn id="367" dur="2000" fill="hold"/>
                                        <p:tgtEl>
                                          <p:spTgt spid="104"/>
                                        </p:tgtEl>
                                        <p:attrNameLst>
                                          <p:attrName>ppt_x</p:attrName>
                                          <p:attrName>ppt_y</p:attrName>
                                        </p:attrNameLst>
                                      </p:cBhvr>
                                    </p:animMotion>
                                  </p:childTnLst>
                                </p:cTn>
                              </p:par>
                              <p:par>
                                <p:cTn id="368" presetID="63" presetClass="path" presetSubtype="0" accel="50000" decel="50000" fill="hold" grpId="1" nodeType="withEffect">
                                  <p:stCondLst>
                                    <p:cond delay="0"/>
                                  </p:stCondLst>
                                  <p:childTnLst>
                                    <p:animMotion origin="layout" path="M 0 0  L 0.25 0  E" pathEditMode="relative" ptsTypes="">
                                      <p:cBhvr>
                                        <p:cTn id="369" dur="2000" fill="hold"/>
                                        <p:tgtEl>
                                          <p:spTgt spid="105"/>
                                        </p:tgtEl>
                                        <p:attrNameLst>
                                          <p:attrName>ppt_x</p:attrName>
                                          <p:attrName>ppt_y</p:attrName>
                                        </p:attrNameLst>
                                      </p:cBhvr>
                                    </p:animMotion>
                                  </p:childTnLst>
                                </p:cTn>
                              </p:par>
                              <p:par>
                                <p:cTn id="370" presetID="63" presetClass="path" presetSubtype="0" accel="50000" decel="50000" fill="hold" grpId="1" nodeType="withEffect">
                                  <p:stCondLst>
                                    <p:cond delay="0"/>
                                  </p:stCondLst>
                                  <p:childTnLst>
                                    <p:animMotion origin="layout" path="M 0 0  L 0.25 0  E" pathEditMode="relative" ptsTypes="">
                                      <p:cBhvr>
                                        <p:cTn id="371" dur="2000" fill="hold"/>
                                        <p:tgtEl>
                                          <p:spTgt spid="106"/>
                                        </p:tgtEl>
                                        <p:attrNameLst>
                                          <p:attrName>ppt_x</p:attrName>
                                          <p:attrName>ppt_y</p:attrName>
                                        </p:attrNameLst>
                                      </p:cBhvr>
                                    </p:animMotion>
                                  </p:childTnLst>
                                </p:cTn>
                              </p:par>
                              <p:par>
                                <p:cTn id="372" presetID="63" presetClass="path" presetSubtype="0" accel="50000" decel="50000" fill="hold" grpId="1" nodeType="withEffect">
                                  <p:stCondLst>
                                    <p:cond delay="0"/>
                                  </p:stCondLst>
                                  <p:childTnLst>
                                    <p:animMotion origin="layout" path="M 0 0  L 0.25 0  E" pathEditMode="relative" ptsTypes="">
                                      <p:cBhvr>
                                        <p:cTn id="373" dur="2000" fill="hold"/>
                                        <p:tgtEl>
                                          <p:spTgt spid="107"/>
                                        </p:tgtEl>
                                        <p:attrNameLst>
                                          <p:attrName>ppt_x</p:attrName>
                                          <p:attrName>ppt_y</p:attrName>
                                        </p:attrNameLst>
                                      </p:cBhvr>
                                    </p:animMotion>
                                  </p:childTnLst>
                                </p:cTn>
                              </p:par>
                              <p:par>
                                <p:cTn id="374" presetID="63" presetClass="path" presetSubtype="0" accel="50000" decel="50000" fill="hold" grpId="1" nodeType="withEffect">
                                  <p:stCondLst>
                                    <p:cond delay="0"/>
                                  </p:stCondLst>
                                  <p:childTnLst>
                                    <p:animMotion origin="layout" path="M 0 0  L 0.25 0  E" pathEditMode="relative" ptsTypes="">
                                      <p:cBhvr>
                                        <p:cTn id="375" dur="2000" fill="hold"/>
                                        <p:tgtEl>
                                          <p:spTgt spid="108"/>
                                        </p:tgtEl>
                                        <p:attrNameLst>
                                          <p:attrName>ppt_x</p:attrName>
                                          <p:attrName>ppt_y</p:attrName>
                                        </p:attrNameLst>
                                      </p:cBhvr>
                                    </p:animMotion>
                                  </p:childTnLst>
                                </p:cTn>
                              </p:par>
                              <p:par>
                                <p:cTn id="376" presetID="63" presetClass="path" presetSubtype="0" accel="50000" decel="50000" fill="hold" grpId="1" nodeType="withEffect">
                                  <p:stCondLst>
                                    <p:cond delay="0"/>
                                  </p:stCondLst>
                                  <p:childTnLst>
                                    <p:animMotion origin="layout" path="M 8.33333E-7 -3.9778E-6 L 0.50035 -0.12581 " pathEditMode="relative" rAng="0" ptsTypes="AA">
                                      <p:cBhvr>
                                        <p:cTn id="377" dur="2000" fill="hold"/>
                                        <p:tgtEl>
                                          <p:spTgt spid="109"/>
                                        </p:tgtEl>
                                        <p:attrNameLst>
                                          <p:attrName>ppt_x</p:attrName>
                                          <p:attrName>ppt_y</p:attrName>
                                        </p:attrNameLst>
                                      </p:cBhvr>
                                      <p:rCtr x="250" y="-63"/>
                                    </p:animMotion>
                                  </p:childTnLst>
                                </p:cTn>
                              </p:par>
                              <p:par>
                                <p:cTn id="378" presetID="63" presetClass="path" presetSubtype="0" accel="50000" decel="50000" fill="hold" grpId="1" nodeType="withEffect">
                                  <p:stCondLst>
                                    <p:cond delay="0"/>
                                  </p:stCondLst>
                                  <p:childTnLst>
                                    <p:animMotion origin="layout" path="M 0.20313 0.05134 L 0.45313 0.05134 " pathEditMode="relative" rAng="0" ptsTypes="AA">
                                      <p:cBhvr>
                                        <p:cTn id="379" dur="2000" fill="hold"/>
                                        <p:tgtEl>
                                          <p:spTgt spid="20"/>
                                        </p:tgtEl>
                                        <p:attrNameLst>
                                          <p:attrName>ppt_x</p:attrName>
                                          <p:attrName>ppt_y</p:attrName>
                                        </p:attrNameLst>
                                      </p:cBhvr>
                                      <p:rCtr x="125" y="0"/>
                                    </p:animMotion>
                                  </p:childTnLst>
                                </p:cTn>
                              </p:par>
                              <p:par>
                                <p:cTn id="380" presetID="63" presetClass="path" presetSubtype="0" accel="50000" decel="50000" fill="hold" grpId="1" nodeType="withEffect">
                                  <p:stCondLst>
                                    <p:cond delay="0"/>
                                  </p:stCondLst>
                                  <p:childTnLst>
                                    <p:animMotion origin="layout" path="M 0 0  L 0.25 0  E" pathEditMode="relative" ptsTypes="">
                                      <p:cBhvr>
                                        <p:cTn id="381" dur="2000" fill="hold"/>
                                        <p:tgtEl>
                                          <p:spTgt spid="27"/>
                                        </p:tgtEl>
                                        <p:attrNameLst>
                                          <p:attrName>ppt_x</p:attrName>
                                          <p:attrName>ppt_y</p:attrName>
                                        </p:attrNameLst>
                                      </p:cBhvr>
                                    </p:animMotion>
                                  </p:childTnLst>
                                </p:cTn>
                              </p:par>
                              <p:par>
                                <p:cTn id="382" presetID="63" presetClass="path" presetSubtype="0" accel="50000" decel="50000" fill="hold" grpId="1" nodeType="withEffect">
                                  <p:stCondLst>
                                    <p:cond delay="0"/>
                                  </p:stCondLst>
                                  <p:childTnLst>
                                    <p:animMotion origin="layout" path="M 0 0  L 0.25 0  E" pathEditMode="relative" ptsTypes="">
                                      <p:cBhvr>
                                        <p:cTn id="383" dur="2000" fill="hold"/>
                                        <p:tgtEl>
                                          <p:spTgt spid="28"/>
                                        </p:tgtEl>
                                        <p:attrNameLst>
                                          <p:attrName>ppt_x</p:attrName>
                                          <p:attrName>ppt_y</p:attrName>
                                        </p:attrNameLst>
                                      </p:cBhvr>
                                    </p:animMotion>
                                  </p:childTnLst>
                                </p:cTn>
                              </p:par>
                              <p:par>
                                <p:cTn id="384" presetID="63" presetClass="path" presetSubtype="0" accel="50000" decel="50000" fill="hold" grpId="1" nodeType="withEffect">
                                  <p:stCondLst>
                                    <p:cond delay="0"/>
                                  </p:stCondLst>
                                  <p:childTnLst>
                                    <p:animMotion origin="layout" path="M -2.5E-6 4.02405E-6 L 0.40764 0.04278 " pathEditMode="relative" rAng="0" ptsTypes="AA">
                                      <p:cBhvr>
                                        <p:cTn id="385" dur="2000" fill="hold"/>
                                        <p:tgtEl>
                                          <p:spTgt spid="29"/>
                                        </p:tgtEl>
                                        <p:attrNameLst>
                                          <p:attrName>ppt_x</p:attrName>
                                          <p:attrName>ppt_y</p:attrName>
                                        </p:attrNameLst>
                                      </p:cBhvr>
                                      <p:rCtr x="204" y="21"/>
                                    </p:animMotion>
                                  </p:childTnLst>
                                </p:cTn>
                              </p:par>
                              <p:par>
                                <p:cTn id="386" presetID="63" presetClass="path" presetSubtype="0" accel="50000" decel="50000" fill="hold" grpId="1" nodeType="withEffect">
                                  <p:stCondLst>
                                    <p:cond delay="0"/>
                                  </p:stCondLst>
                                  <p:childTnLst>
                                    <p:animMotion origin="layout" path="M 8.33333E-7 2.35893E-6 L 0.61146 0.07285 " pathEditMode="relative" rAng="0" ptsTypes="AA">
                                      <p:cBhvr>
                                        <p:cTn id="387" dur="2000" fill="hold"/>
                                        <p:tgtEl>
                                          <p:spTgt spid="30"/>
                                        </p:tgtEl>
                                        <p:attrNameLst>
                                          <p:attrName>ppt_x</p:attrName>
                                          <p:attrName>ppt_y</p:attrName>
                                        </p:attrNameLst>
                                      </p:cBhvr>
                                      <p:rCtr x="306" y="36"/>
                                    </p:animMotion>
                                  </p:childTnLst>
                                </p:cTn>
                              </p:par>
                              <p:par>
                                <p:cTn id="388" presetID="63" presetClass="path" presetSubtype="0" accel="50000" decel="50000" fill="hold" grpId="1" nodeType="withEffect">
                                  <p:stCondLst>
                                    <p:cond delay="0"/>
                                  </p:stCondLst>
                                  <p:childTnLst>
                                    <p:animMotion origin="layout" path="M 4.16667E-6 6.93802E-7 L 0.46875 0.11378 " pathEditMode="relative" rAng="0" ptsTypes="AA">
                                      <p:cBhvr>
                                        <p:cTn id="389" dur="2000" fill="hold"/>
                                        <p:tgtEl>
                                          <p:spTgt spid="31"/>
                                        </p:tgtEl>
                                        <p:attrNameLst>
                                          <p:attrName>ppt_x</p:attrName>
                                          <p:attrName>ppt_y</p:attrName>
                                        </p:attrNameLst>
                                      </p:cBhvr>
                                      <p:rCtr x="234" y="57"/>
                                    </p:animMotion>
                                  </p:childTnLst>
                                </p:cTn>
                              </p:par>
                              <p:par>
                                <p:cTn id="390" presetID="63" presetClass="path" presetSubtype="0" accel="50000" decel="50000" fill="hold" grpId="1" nodeType="withEffect">
                                  <p:stCondLst>
                                    <p:cond delay="0"/>
                                  </p:stCondLst>
                                  <p:childTnLst>
                                    <p:animMotion origin="layout" path="M 2.77556E-17 3.19149E-6 L 0.58819 0.12604 " pathEditMode="relative" rAng="0" ptsTypes="AA">
                                      <p:cBhvr>
                                        <p:cTn id="391" dur="2000" fill="hold"/>
                                        <p:tgtEl>
                                          <p:spTgt spid="32"/>
                                        </p:tgtEl>
                                        <p:attrNameLst>
                                          <p:attrName>ppt_x</p:attrName>
                                          <p:attrName>ppt_y</p:attrName>
                                        </p:attrNameLst>
                                      </p:cBhvr>
                                      <p:rCtr x="294" y="63"/>
                                    </p:animMotion>
                                  </p:childTnLst>
                                </p:cTn>
                              </p:par>
                              <p:par>
                                <p:cTn id="392" presetID="63" presetClass="path" presetSubtype="0" accel="50000" decel="50000" fill="hold" grpId="1" nodeType="withEffect">
                                  <p:stCondLst>
                                    <p:cond delay="0"/>
                                  </p:stCondLst>
                                  <p:childTnLst>
                                    <p:animMotion origin="layout" path="M 3.33333E-6 1.52636E-6 L 0.37465 -0.04302 " pathEditMode="relative" rAng="0" ptsTypes="AA">
                                      <p:cBhvr>
                                        <p:cTn id="393" dur="2000" fill="hold"/>
                                        <p:tgtEl>
                                          <p:spTgt spid="33"/>
                                        </p:tgtEl>
                                        <p:attrNameLst>
                                          <p:attrName>ppt_x</p:attrName>
                                          <p:attrName>ppt_y</p:attrName>
                                        </p:attrNameLst>
                                      </p:cBhvr>
                                      <p:rCtr x="187" y="-22"/>
                                    </p:animMotion>
                                  </p:childTnLst>
                                </p:cTn>
                              </p:par>
                              <p:par>
                                <p:cTn id="394" presetID="63" presetClass="path" presetSubtype="0" accel="50000" decel="50000" fill="hold" grpId="1" nodeType="withEffect">
                                  <p:stCondLst>
                                    <p:cond delay="0"/>
                                  </p:stCondLst>
                                  <p:childTnLst>
                                    <p:animMotion origin="layout" path="M -3.33333E-6 -1.3876E-7 L 0.35 0.03955 " pathEditMode="relative" rAng="0" ptsTypes="AA">
                                      <p:cBhvr>
                                        <p:cTn id="395" dur="2000" fill="hold"/>
                                        <p:tgtEl>
                                          <p:spTgt spid="34"/>
                                        </p:tgtEl>
                                        <p:attrNameLst>
                                          <p:attrName>ppt_x</p:attrName>
                                          <p:attrName>ppt_y</p:attrName>
                                        </p:attrNameLst>
                                      </p:cBhvr>
                                      <p:rCtr x="175" y="20"/>
                                    </p:animMotion>
                                  </p:childTnLst>
                                </p:cTn>
                              </p:par>
                              <p:par>
                                <p:cTn id="396" presetID="63" presetClass="path" presetSubtype="0" accel="50000" decel="50000" fill="hold" grpId="1" nodeType="withEffect">
                                  <p:stCondLst>
                                    <p:cond delay="0"/>
                                  </p:stCondLst>
                                  <p:childTnLst>
                                    <p:animMotion origin="layout" path="M 0 0  L 0.25 0  E" pathEditMode="relative" ptsTypes="">
                                      <p:cBhvr>
                                        <p:cTn id="397" dur="2000" fill="hold"/>
                                        <p:tgtEl>
                                          <p:spTgt spid="35"/>
                                        </p:tgtEl>
                                        <p:attrNameLst>
                                          <p:attrName>ppt_x</p:attrName>
                                          <p:attrName>ppt_y</p:attrName>
                                        </p:attrNameLst>
                                      </p:cBhvr>
                                    </p:animMotion>
                                  </p:childTnLst>
                                </p:cTn>
                              </p:par>
                              <p:par>
                                <p:cTn id="398" presetID="63" presetClass="path" presetSubtype="0" accel="50000" decel="50000" fill="hold" grpId="1" nodeType="withEffect">
                                  <p:stCondLst>
                                    <p:cond delay="0"/>
                                  </p:stCondLst>
                                  <p:childTnLst>
                                    <p:animMotion origin="layout" path="M 0 0  L 0.25 0  E" pathEditMode="relative" ptsTypes="">
                                      <p:cBhvr>
                                        <p:cTn id="399" dur="2000" fill="hold"/>
                                        <p:tgtEl>
                                          <p:spTgt spid="36"/>
                                        </p:tgtEl>
                                        <p:attrNameLst>
                                          <p:attrName>ppt_x</p:attrName>
                                          <p:attrName>ppt_y</p:attrName>
                                        </p:attrNameLst>
                                      </p:cBhvr>
                                    </p:animMotion>
                                  </p:childTnLst>
                                </p:cTn>
                              </p:par>
                              <p:par>
                                <p:cTn id="400" presetID="63" presetClass="path" presetSubtype="0" accel="50000" decel="50000" fill="hold" grpId="1" nodeType="withEffect">
                                  <p:stCondLst>
                                    <p:cond delay="0"/>
                                  </p:stCondLst>
                                  <p:childTnLst>
                                    <p:animMotion origin="layout" path="M 4.16667E-6 3.66327E-6 L 0.38975 0.01942 " pathEditMode="relative" rAng="0" ptsTypes="AA">
                                      <p:cBhvr>
                                        <p:cTn id="401" dur="2000" fill="hold"/>
                                        <p:tgtEl>
                                          <p:spTgt spid="37"/>
                                        </p:tgtEl>
                                        <p:attrNameLst>
                                          <p:attrName>ppt_x</p:attrName>
                                          <p:attrName>ppt_y</p:attrName>
                                        </p:attrNameLst>
                                      </p:cBhvr>
                                      <p:rCtr x="195" y="10"/>
                                    </p:animMotion>
                                  </p:childTnLst>
                                </p:cTn>
                              </p:par>
                              <p:par>
                                <p:cTn id="402" presetID="63" presetClass="path" presetSubtype="0" accel="50000" decel="50000" fill="hold" grpId="1" nodeType="withEffect">
                                  <p:stCondLst>
                                    <p:cond delay="0"/>
                                  </p:stCondLst>
                                  <p:childTnLst>
                                    <p:animMotion origin="layout" path="M 0 0  L 0.25 0  E" pathEditMode="relative" ptsTypes="">
                                      <p:cBhvr>
                                        <p:cTn id="403" dur="2000" fill="hold"/>
                                        <p:tgtEl>
                                          <p:spTgt spid="38"/>
                                        </p:tgtEl>
                                        <p:attrNameLst>
                                          <p:attrName>ppt_x</p:attrName>
                                          <p:attrName>ppt_y</p:attrName>
                                        </p:attrNameLst>
                                      </p:cBhvr>
                                    </p:animMotion>
                                  </p:childTnLst>
                                </p:cTn>
                              </p:par>
                              <p:par>
                                <p:cTn id="404" presetID="63" presetClass="path" presetSubtype="0" accel="50000" decel="50000" fill="hold" grpId="1" nodeType="withEffect">
                                  <p:stCondLst>
                                    <p:cond delay="0"/>
                                  </p:stCondLst>
                                  <p:childTnLst>
                                    <p:animMotion origin="layout" path="M 0 0  L 0.25 0  E" pathEditMode="relative" ptsTypes="">
                                      <p:cBhvr>
                                        <p:cTn id="405" dur="2000" fill="hold"/>
                                        <p:tgtEl>
                                          <p:spTgt spid="39"/>
                                        </p:tgtEl>
                                        <p:attrNameLst>
                                          <p:attrName>ppt_x</p:attrName>
                                          <p:attrName>ppt_y</p:attrName>
                                        </p:attrNameLst>
                                      </p:cBhvr>
                                    </p:animMotion>
                                  </p:childTnLst>
                                </p:cTn>
                              </p:par>
                              <p:par>
                                <p:cTn id="406" presetID="63" presetClass="path" presetSubtype="0" accel="50000" decel="50000" fill="hold" grpId="1" nodeType="withEffect">
                                  <p:stCondLst>
                                    <p:cond delay="0"/>
                                  </p:stCondLst>
                                  <p:childTnLst>
                                    <p:animMotion origin="layout" path="M 0 0  L 0.25 0  E" pathEditMode="relative" ptsTypes="">
                                      <p:cBhvr>
                                        <p:cTn id="407" dur="2000" fill="hold"/>
                                        <p:tgtEl>
                                          <p:spTgt spid="40"/>
                                        </p:tgtEl>
                                        <p:attrNameLst>
                                          <p:attrName>ppt_x</p:attrName>
                                          <p:attrName>ppt_y</p:attrName>
                                        </p:attrNameLst>
                                      </p:cBhvr>
                                    </p:animMotion>
                                  </p:childTnLst>
                                </p:cTn>
                              </p:par>
                              <p:par>
                                <p:cTn id="408" presetID="63" presetClass="path" presetSubtype="0" accel="50000" decel="50000" fill="hold" grpId="1" nodeType="withEffect">
                                  <p:stCondLst>
                                    <p:cond delay="0"/>
                                  </p:stCondLst>
                                  <p:childTnLst>
                                    <p:animMotion origin="layout" path="M 0 0  L 0.25 0  E" pathEditMode="relative" ptsTypes="">
                                      <p:cBhvr>
                                        <p:cTn id="409" dur="2000" fill="hold"/>
                                        <p:tgtEl>
                                          <p:spTgt spid="41"/>
                                        </p:tgtEl>
                                        <p:attrNameLst>
                                          <p:attrName>ppt_x</p:attrName>
                                          <p:attrName>ppt_y</p:attrName>
                                        </p:attrNameLst>
                                      </p:cBhvr>
                                    </p:animMotion>
                                  </p:childTnLst>
                                </p:cTn>
                              </p:par>
                              <p:par>
                                <p:cTn id="410" presetID="63" presetClass="path" presetSubtype="0" accel="50000" decel="50000" fill="hold" grpId="1" nodeType="withEffect">
                                  <p:stCondLst>
                                    <p:cond delay="0"/>
                                  </p:stCondLst>
                                  <p:childTnLst>
                                    <p:animMotion origin="layout" path="M 0 0  L 0.25 0  E" pathEditMode="relative" ptsTypes="">
                                      <p:cBhvr>
                                        <p:cTn id="411" dur="2000" fill="hold"/>
                                        <p:tgtEl>
                                          <p:spTgt spid="42"/>
                                        </p:tgtEl>
                                        <p:attrNameLst>
                                          <p:attrName>ppt_x</p:attrName>
                                          <p:attrName>ppt_y</p:attrName>
                                        </p:attrNameLst>
                                      </p:cBhvr>
                                    </p:animMotion>
                                  </p:childTnLst>
                                </p:cTn>
                              </p:par>
                              <p:par>
                                <p:cTn id="412" presetID="63" presetClass="path" presetSubtype="0" accel="50000" decel="50000" fill="hold" grpId="1" nodeType="withEffect">
                                  <p:stCondLst>
                                    <p:cond delay="0"/>
                                  </p:stCondLst>
                                  <p:childTnLst>
                                    <p:animMotion origin="layout" path="M 0 0  L 0.25 0  E" pathEditMode="relative" ptsTypes="">
                                      <p:cBhvr>
                                        <p:cTn id="413" dur="2000" fill="hold"/>
                                        <p:tgtEl>
                                          <p:spTgt spid="43"/>
                                        </p:tgtEl>
                                        <p:attrNameLst>
                                          <p:attrName>ppt_x</p:attrName>
                                          <p:attrName>ppt_y</p:attrName>
                                        </p:attrNameLst>
                                      </p:cBhvr>
                                    </p:animMotion>
                                  </p:childTnLst>
                                </p:cTn>
                              </p:par>
                              <p:par>
                                <p:cTn id="414" presetID="63" presetClass="path" presetSubtype="0" accel="50000" decel="50000" fill="hold" grpId="1" nodeType="withEffect">
                                  <p:stCondLst>
                                    <p:cond delay="0"/>
                                  </p:stCondLst>
                                  <p:childTnLst>
                                    <p:animMotion origin="layout" path="M 0 0  L 0.25 0  E" pathEditMode="relative" ptsTypes="">
                                      <p:cBhvr>
                                        <p:cTn id="415" dur="2000" fill="hold"/>
                                        <p:tgtEl>
                                          <p:spTgt spid="44"/>
                                        </p:tgtEl>
                                        <p:attrNameLst>
                                          <p:attrName>ppt_x</p:attrName>
                                          <p:attrName>ppt_y</p:attrName>
                                        </p:attrNameLst>
                                      </p:cBhvr>
                                    </p:animMotion>
                                  </p:childTnLst>
                                </p:cTn>
                              </p:par>
                              <p:par>
                                <p:cTn id="416" presetID="63" presetClass="path" presetSubtype="0" accel="50000" decel="50000" fill="hold" grpId="1" nodeType="withEffect">
                                  <p:stCondLst>
                                    <p:cond delay="0"/>
                                  </p:stCondLst>
                                  <p:childTnLst>
                                    <p:animMotion origin="layout" path="M 0 0  L 0.25 0  E" pathEditMode="relative" ptsTypes="">
                                      <p:cBhvr>
                                        <p:cTn id="417" dur="2000" fill="hold"/>
                                        <p:tgtEl>
                                          <p:spTgt spid="45"/>
                                        </p:tgtEl>
                                        <p:attrNameLst>
                                          <p:attrName>ppt_x</p:attrName>
                                          <p:attrName>ppt_y</p:attrName>
                                        </p:attrNameLst>
                                      </p:cBhvr>
                                    </p:animMotion>
                                  </p:childTnLst>
                                </p:cTn>
                              </p:par>
                              <p:par>
                                <p:cTn id="418" presetID="63" presetClass="path" presetSubtype="0" accel="50000" decel="50000" fill="hold" grpId="1" nodeType="withEffect">
                                  <p:stCondLst>
                                    <p:cond delay="0"/>
                                  </p:stCondLst>
                                  <p:childTnLst>
                                    <p:animMotion origin="layout" path="M 1.66667E-6 4.19056E-6 L 0.39305 0.0104 " pathEditMode="relative" rAng="0" ptsTypes="AA">
                                      <p:cBhvr>
                                        <p:cTn id="419" dur="2000" fill="hold"/>
                                        <p:tgtEl>
                                          <p:spTgt spid="46"/>
                                        </p:tgtEl>
                                        <p:attrNameLst>
                                          <p:attrName>ppt_x</p:attrName>
                                          <p:attrName>ppt_y</p:attrName>
                                        </p:attrNameLst>
                                      </p:cBhvr>
                                      <p:rCtr x="197" y="5"/>
                                    </p:animMotion>
                                  </p:childTnLst>
                                </p:cTn>
                              </p:par>
                              <p:par>
                                <p:cTn id="420" presetID="63" presetClass="path" presetSubtype="0" accel="50000" decel="50000" fill="hold" grpId="1" nodeType="withEffect">
                                  <p:stCondLst>
                                    <p:cond delay="0"/>
                                  </p:stCondLst>
                                  <p:childTnLst>
                                    <p:animMotion origin="layout" path="M 5E-6 2.52544E-6 L 0.47084 -0.10639 " pathEditMode="relative" rAng="0" ptsTypes="AA">
                                      <p:cBhvr>
                                        <p:cTn id="421" dur="2000" fill="hold"/>
                                        <p:tgtEl>
                                          <p:spTgt spid="47"/>
                                        </p:tgtEl>
                                        <p:attrNameLst>
                                          <p:attrName>ppt_x</p:attrName>
                                          <p:attrName>ppt_y</p:attrName>
                                        </p:attrNameLst>
                                      </p:cBhvr>
                                      <p:rCtr x="235" y="-53"/>
                                    </p:animMotion>
                                  </p:childTnLst>
                                </p:cTn>
                              </p:par>
                              <p:par>
                                <p:cTn id="422" presetID="63" presetClass="path" presetSubtype="0" accel="50000" decel="50000" fill="hold" grpId="1" nodeType="withEffect">
                                  <p:stCondLst>
                                    <p:cond delay="0"/>
                                  </p:stCondLst>
                                  <p:childTnLst>
                                    <p:animMotion origin="layout" path="M 0 0  L 0.25 0  E" pathEditMode="relative" ptsTypes="">
                                      <p:cBhvr>
                                        <p:cTn id="423" dur="2000" fill="hold"/>
                                        <p:tgtEl>
                                          <p:spTgt spid="48"/>
                                        </p:tgtEl>
                                        <p:attrNameLst>
                                          <p:attrName>ppt_x</p:attrName>
                                          <p:attrName>ppt_y</p:attrName>
                                        </p:attrNameLst>
                                      </p:cBhvr>
                                    </p:animMotion>
                                  </p:childTnLst>
                                </p:cTn>
                              </p:par>
                              <p:par>
                                <p:cTn id="424" presetID="63" presetClass="path" presetSubtype="0" accel="50000" decel="50000" fill="hold" grpId="1" nodeType="withEffect">
                                  <p:stCondLst>
                                    <p:cond delay="0"/>
                                  </p:stCondLst>
                                  <p:childTnLst>
                                    <p:animMotion origin="layout" path="M 4.16667E-6 3.358E-6 L 0.63663 -0.03215 " pathEditMode="relative" rAng="0" ptsTypes="AA">
                                      <p:cBhvr>
                                        <p:cTn id="425" dur="2000" fill="hold"/>
                                        <p:tgtEl>
                                          <p:spTgt spid="49"/>
                                        </p:tgtEl>
                                        <p:attrNameLst>
                                          <p:attrName>ppt_x</p:attrName>
                                          <p:attrName>ppt_y</p:attrName>
                                        </p:attrNameLst>
                                      </p:cBhvr>
                                      <p:rCtr x="318" y="-16"/>
                                    </p:animMotion>
                                  </p:childTnLst>
                                </p:cTn>
                              </p:par>
                              <p:par>
                                <p:cTn id="426" presetID="63" presetClass="path" presetSubtype="0" accel="50000" decel="50000" fill="hold" grpId="1" nodeType="withEffect">
                                  <p:stCondLst>
                                    <p:cond delay="0"/>
                                  </p:stCondLst>
                                  <p:childTnLst>
                                    <p:animMotion origin="layout" path="M 2.5E-6 3.9778E-6 L 0.5184 0.0111 " pathEditMode="relative" rAng="0" ptsTypes="AA">
                                      <p:cBhvr>
                                        <p:cTn id="427" dur="2000" fill="hold"/>
                                        <p:tgtEl>
                                          <p:spTgt spid="50"/>
                                        </p:tgtEl>
                                        <p:attrNameLst>
                                          <p:attrName>ppt_x</p:attrName>
                                          <p:attrName>ppt_y</p:attrName>
                                        </p:attrNameLst>
                                      </p:cBhvr>
                                      <p:rCtr x="259" y="6"/>
                                    </p:animMotion>
                                  </p:childTnLst>
                                </p:cTn>
                              </p:par>
                              <p:par>
                                <p:cTn id="428" presetID="63" presetClass="path" presetSubtype="0" accel="50000" decel="50000" fill="hold" grpId="1" nodeType="withEffect">
                                  <p:stCondLst>
                                    <p:cond delay="0"/>
                                  </p:stCondLst>
                                  <p:childTnLst>
                                    <p:animMotion origin="layout" path="M -4.16667E-6 2.31267E-6 L 0.51754 -0.00046 " pathEditMode="relative" rAng="0" ptsTypes="AA">
                                      <p:cBhvr>
                                        <p:cTn id="429" dur="2000" fill="hold"/>
                                        <p:tgtEl>
                                          <p:spTgt spid="51"/>
                                        </p:tgtEl>
                                        <p:attrNameLst>
                                          <p:attrName>ppt_x</p:attrName>
                                          <p:attrName>ppt_y</p:attrName>
                                        </p:attrNameLst>
                                      </p:cBhvr>
                                      <p:rCtr x="259" y="0"/>
                                    </p:animMotion>
                                  </p:childTnLst>
                                </p:cTn>
                              </p:par>
                              <p:par>
                                <p:cTn id="430" presetID="63" presetClass="path" presetSubtype="0" accel="50000" decel="50000" fill="hold" grpId="1" nodeType="withEffect">
                                  <p:stCondLst>
                                    <p:cond delay="0"/>
                                  </p:stCondLst>
                                  <p:childTnLst>
                                    <p:animMotion origin="layout" path="M 4.16667E-6 -1.63737E-6 L 0.50781 -0.11979 " pathEditMode="relative" rAng="0" ptsTypes="AA">
                                      <p:cBhvr>
                                        <p:cTn id="431" dur="2000" fill="hold"/>
                                        <p:tgtEl>
                                          <p:spTgt spid="52"/>
                                        </p:tgtEl>
                                        <p:attrNameLst>
                                          <p:attrName>ppt_x</p:attrName>
                                          <p:attrName>ppt_y</p:attrName>
                                        </p:attrNameLst>
                                      </p:cBhvr>
                                      <p:rCtr x="254" y="-60"/>
                                    </p:animMotion>
                                  </p:childTnLst>
                                </p:cTn>
                              </p:par>
                              <p:par>
                                <p:cTn id="432" presetID="63" presetClass="path" presetSubtype="0" accel="50000" decel="50000" fill="hold" grpId="1" nodeType="withEffect">
                                  <p:stCondLst>
                                    <p:cond delay="0"/>
                                  </p:stCondLst>
                                  <p:childTnLst>
                                    <p:animMotion origin="layout" path="M 5E-6 -4.50509E-6 L 0.39185 0.00926 " pathEditMode="relative" rAng="0" ptsTypes="AA">
                                      <p:cBhvr>
                                        <p:cTn id="433" dur="2000" fill="hold"/>
                                        <p:tgtEl>
                                          <p:spTgt spid="53"/>
                                        </p:tgtEl>
                                        <p:attrNameLst>
                                          <p:attrName>ppt_x</p:attrName>
                                          <p:attrName>ppt_y</p:attrName>
                                        </p:attrNameLst>
                                      </p:cBhvr>
                                      <p:rCtr x="196" y="5"/>
                                    </p:animMotion>
                                  </p:childTnLst>
                                </p:cTn>
                              </p:par>
                              <p:par>
                                <p:cTn id="434" presetID="63" presetClass="path" presetSubtype="0" accel="50000" decel="50000" fill="hold" grpId="1" nodeType="withEffect">
                                  <p:stCondLst>
                                    <p:cond delay="0"/>
                                  </p:stCondLst>
                                  <p:childTnLst>
                                    <p:animMotion origin="layout" path="M 0 0  L 0.25 0  E" pathEditMode="relative" ptsTypes="">
                                      <p:cBhvr>
                                        <p:cTn id="435" dur="2000" fill="hold"/>
                                        <p:tgtEl>
                                          <p:spTgt spid="54"/>
                                        </p:tgtEl>
                                        <p:attrNameLst>
                                          <p:attrName>ppt_x</p:attrName>
                                          <p:attrName>ppt_y</p:attrName>
                                        </p:attrNameLst>
                                      </p:cBhvr>
                                    </p:animMotion>
                                  </p:childTnLst>
                                </p:cTn>
                              </p:par>
                              <p:par>
                                <p:cTn id="436" presetID="63" presetClass="path" presetSubtype="0" accel="50000" decel="50000" fill="hold" grpId="1" nodeType="withEffect">
                                  <p:stCondLst>
                                    <p:cond delay="0"/>
                                  </p:stCondLst>
                                  <p:childTnLst>
                                    <p:animMotion origin="layout" path="M -1.66667E-6 2.31267E-6 L 0.27604 0.04139 " pathEditMode="relative" rAng="0" ptsTypes="AA">
                                      <p:cBhvr>
                                        <p:cTn id="437" dur="2000" fill="hold"/>
                                        <p:tgtEl>
                                          <p:spTgt spid="55"/>
                                        </p:tgtEl>
                                        <p:attrNameLst>
                                          <p:attrName>ppt_x</p:attrName>
                                          <p:attrName>ppt_y</p:attrName>
                                        </p:attrNameLst>
                                      </p:cBhvr>
                                      <p:rCtr x="138" y="21"/>
                                    </p:animMotion>
                                  </p:childTnLst>
                                </p:cTn>
                              </p:par>
                              <p:par>
                                <p:cTn id="438" presetID="63" presetClass="path" presetSubtype="0" accel="50000" decel="50000" fill="hold" grpId="1" nodeType="withEffect">
                                  <p:stCondLst>
                                    <p:cond delay="0"/>
                                  </p:stCondLst>
                                  <p:childTnLst>
                                    <p:animMotion origin="layout" path="M -2.5E-6 -3.42276E-7 L 0.54983 -0.00879 " pathEditMode="relative" rAng="0" ptsTypes="AA">
                                      <p:cBhvr>
                                        <p:cTn id="439" dur="2000" fill="hold"/>
                                        <p:tgtEl>
                                          <p:spTgt spid="56"/>
                                        </p:tgtEl>
                                        <p:attrNameLst>
                                          <p:attrName>ppt_x</p:attrName>
                                          <p:attrName>ppt_y</p:attrName>
                                        </p:attrNameLst>
                                      </p:cBhvr>
                                      <p:rCtr x="275" y="-4"/>
                                    </p:animMotion>
                                  </p:childTnLst>
                                </p:cTn>
                              </p:par>
                              <p:par>
                                <p:cTn id="440" presetID="63" presetClass="path" presetSubtype="0" accel="50000" decel="50000" fill="hold" grpId="1" nodeType="withEffect">
                                  <p:stCondLst>
                                    <p:cond delay="0"/>
                                  </p:stCondLst>
                                  <p:childTnLst>
                                    <p:animMotion origin="layout" path="M 1.66667E-6 3.61702E-6 L 0.40087 0.00878 " pathEditMode="relative" rAng="0" ptsTypes="AA">
                                      <p:cBhvr>
                                        <p:cTn id="441" dur="2000" fill="hold"/>
                                        <p:tgtEl>
                                          <p:spTgt spid="57"/>
                                        </p:tgtEl>
                                        <p:attrNameLst>
                                          <p:attrName>ppt_x</p:attrName>
                                          <p:attrName>ppt_y</p:attrName>
                                        </p:attrNameLst>
                                      </p:cBhvr>
                                      <p:rCtr x="200" y="4"/>
                                    </p:animMotion>
                                  </p:childTnLst>
                                </p:cTn>
                              </p:par>
                            </p:childTnLst>
                          </p:cTn>
                        </p:par>
                        <p:par>
                          <p:cTn id="442" fill="hold">
                            <p:stCondLst>
                              <p:cond delay="11000"/>
                            </p:stCondLst>
                            <p:childTnLst>
                              <p:par>
                                <p:cTn id="443" presetID="53" presetClass="entr" presetSubtype="0" fill="hold" grpId="0" nodeType="afterEffect">
                                  <p:stCondLst>
                                    <p:cond delay="0"/>
                                  </p:stCondLst>
                                  <p:childTnLst>
                                    <p:set>
                                      <p:cBhvr>
                                        <p:cTn id="444" dur="1" fill="hold">
                                          <p:stCondLst>
                                            <p:cond delay="0"/>
                                          </p:stCondLst>
                                        </p:cTn>
                                        <p:tgtEl>
                                          <p:spTgt spid="17"/>
                                        </p:tgtEl>
                                        <p:attrNameLst>
                                          <p:attrName>style.visibility</p:attrName>
                                        </p:attrNameLst>
                                      </p:cBhvr>
                                      <p:to>
                                        <p:strVal val="visible"/>
                                      </p:to>
                                    </p:set>
                                    <p:anim calcmode="lin" valueType="num">
                                      <p:cBhvr>
                                        <p:cTn id="445" dur="500" fill="hold"/>
                                        <p:tgtEl>
                                          <p:spTgt spid="17"/>
                                        </p:tgtEl>
                                        <p:attrNameLst>
                                          <p:attrName>ppt_w</p:attrName>
                                        </p:attrNameLst>
                                      </p:cBhvr>
                                      <p:tavLst>
                                        <p:tav tm="0">
                                          <p:val>
                                            <p:fltVal val="0"/>
                                          </p:val>
                                        </p:tav>
                                        <p:tav tm="100000">
                                          <p:val>
                                            <p:strVal val="#ppt_w"/>
                                          </p:val>
                                        </p:tav>
                                      </p:tavLst>
                                    </p:anim>
                                    <p:anim calcmode="lin" valueType="num">
                                      <p:cBhvr>
                                        <p:cTn id="446" dur="500" fill="hold"/>
                                        <p:tgtEl>
                                          <p:spTgt spid="17"/>
                                        </p:tgtEl>
                                        <p:attrNameLst>
                                          <p:attrName>ppt_h</p:attrName>
                                        </p:attrNameLst>
                                      </p:cBhvr>
                                      <p:tavLst>
                                        <p:tav tm="0">
                                          <p:val>
                                            <p:fltVal val="0"/>
                                          </p:val>
                                        </p:tav>
                                        <p:tav tm="100000">
                                          <p:val>
                                            <p:strVal val="#ppt_h"/>
                                          </p:val>
                                        </p:tav>
                                      </p:tavLst>
                                    </p:anim>
                                    <p:animEffect transition="in" filter="fade">
                                      <p:cBhvr>
                                        <p:cTn id="447" dur="500"/>
                                        <p:tgtEl>
                                          <p:spTgt spid="17"/>
                                        </p:tgtEl>
                                      </p:cBhvr>
                                    </p:animEffect>
                                  </p:childTnLst>
                                </p:cTn>
                              </p:par>
                              <p:par>
                                <p:cTn id="448" presetID="53" presetClass="entr" presetSubtype="0" fill="hold" grpId="0" nodeType="withEffect">
                                  <p:stCondLst>
                                    <p:cond delay="0"/>
                                  </p:stCondLst>
                                  <p:childTnLst>
                                    <p:set>
                                      <p:cBhvr>
                                        <p:cTn id="449" dur="1" fill="hold">
                                          <p:stCondLst>
                                            <p:cond delay="0"/>
                                          </p:stCondLst>
                                        </p:cTn>
                                        <p:tgtEl>
                                          <p:spTgt spid="18"/>
                                        </p:tgtEl>
                                        <p:attrNameLst>
                                          <p:attrName>style.visibility</p:attrName>
                                        </p:attrNameLst>
                                      </p:cBhvr>
                                      <p:to>
                                        <p:strVal val="visible"/>
                                      </p:to>
                                    </p:set>
                                    <p:anim calcmode="lin" valueType="num">
                                      <p:cBhvr>
                                        <p:cTn id="450" dur="500" fill="hold"/>
                                        <p:tgtEl>
                                          <p:spTgt spid="18"/>
                                        </p:tgtEl>
                                        <p:attrNameLst>
                                          <p:attrName>ppt_w</p:attrName>
                                        </p:attrNameLst>
                                      </p:cBhvr>
                                      <p:tavLst>
                                        <p:tav tm="0">
                                          <p:val>
                                            <p:fltVal val="0"/>
                                          </p:val>
                                        </p:tav>
                                        <p:tav tm="100000">
                                          <p:val>
                                            <p:strVal val="#ppt_w"/>
                                          </p:val>
                                        </p:tav>
                                      </p:tavLst>
                                    </p:anim>
                                    <p:anim calcmode="lin" valueType="num">
                                      <p:cBhvr>
                                        <p:cTn id="451" dur="500" fill="hold"/>
                                        <p:tgtEl>
                                          <p:spTgt spid="18"/>
                                        </p:tgtEl>
                                        <p:attrNameLst>
                                          <p:attrName>ppt_h</p:attrName>
                                        </p:attrNameLst>
                                      </p:cBhvr>
                                      <p:tavLst>
                                        <p:tav tm="0">
                                          <p:val>
                                            <p:fltVal val="0"/>
                                          </p:val>
                                        </p:tav>
                                        <p:tav tm="100000">
                                          <p:val>
                                            <p:strVal val="#ppt_h"/>
                                          </p:val>
                                        </p:tav>
                                      </p:tavLst>
                                    </p:anim>
                                    <p:animEffect transition="in" filter="fade">
                                      <p:cBhvr>
                                        <p:cTn id="452" dur="500"/>
                                        <p:tgtEl>
                                          <p:spTgt spid="18"/>
                                        </p:tgtEl>
                                      </p:cBhvr>
                                    </p:animEffect>
                                  </p:childTnLst>
                                </p:cTn>
                              </p:par>
                              <p:par>
                                <p:cTn id="453" presetID="53" presetClass="entr" presetSubtype="0" fill="hold" grpId="0" nodeType="withEffect">
                                  <p:stCondLst>
                                    <p:cond delay="0"/>
                                  </p:stCondLst>
                                  <p:childTnLst>
                                    <p:set>
                                      <p:cBhvr>
                                        <p:cTn id="454" dur="1" fill="hold">
                                          <p:stCondLst>
                                            <p:cond delay="0"/>
                                          </p:stCondLst>
                                        </p:cTn>
                                        <p:tgtEl>
                                          <p:spTgt spid="19"/>
                                        </p:tgtEl>
                                        <p:attrNameLst>
                                          <p:attrName>style.visibility</p:attrName>
                                        </p:attrNameLst>
                                      </p:cBhvr>
                                      <p:to>
                                        <p:strVal val="visible"/>
                                      </p:to>
                                    </p:set>
                                    <p:anim calcmode="lin" valueType="num">
                                      <p:cBhvr>
                                        <p:cTn id="455" dur="500" fill="hold"/>
                                        <p:tgtEl>
                                          <p:spTgt spid="19"/>
                                        </p:tgtEl>
                                        <p:attrNameLst>
                                          <p:attrName>ppt_w</p:attrName>
                                        </p:attrNameLst>
                                      </p:cBhvr>
                                      <p:tavLst>
                                        <p:tav tm="0">
                                          <p:val>
                                            <p:fltVal val="0"/>
                                          </p:val>
                                        </p:tav>
                                        <p:tav tm="100000">
                                          <p:val>
                                            <p:strVal val="#ppt_w"/>
                                          </p:val>
                                        </p:tav>
                                      </p:tavLst>
                                    </p:anim>
                                    <p:anim calcmode="lin" valueType="num">
                                      <p:cBhvr>
                                        <p:cTn id="456" dur="500" fill="hold"/>
                                        <p:tgtEl>
                                          <p:spTgt spid="19"/>
                                        </p:tgtEl>
                                        <p:attrNameLst>
                                          <p:attrName>ppt_h</p:attrName>
                                        </p:attrNameLst>
                                      </p:cBhvr>
                                      <p:tavLst>
                                        <p:tav tm="0">
                                          <p:val>
                                            <p:fltVal val="0"/>
                                          </p:val>
                                        </p:tav>
                                        <p:tav tm="100000">
                                          <p:val>
                                            <p:strVal val="#ppt_h"/>
                                          </p:val>
                                        </p:tav>
                                      </p:tavLst>
                                    </p:anim>
                                    <p:animEffect transition="in" filter="fade">
                                      <p:cBhvr>
                                        <p:cTn id="457" dur="500"/>
                                        <p:tgtEl>
                                          <p:spTgt spid="19"/>
                                        </p:tgtEl>
                                      </p:cBhvr>
                                    </p:animEffect>
                                  </p:childTnLst>
                                </p:cTn>
                              </p:par>
                            </p:childTnLst>
                          </p:cTn>
                        </p:par>
                        <p:par>
                          <p:cTn id="458" fill="hold">
                            <p:stCondLst>
                              <p:cond delay="11500"/>
                            </p:stCondLst>
                            <p:childTnLst>
                              <p:par>
                                <p:cTn id="459" presetID="26" presetClass="emph" presetSubtype="0" repeatCount="5000" fill="hold" grpId="1" nodeType="afterEffect">
                                  <p:stCondLst>
                                    <p:cond delay="0"/>
                                  </p:stCondLst>
                                  <p:childTnLst>
                                    <p:animEffect transition="out" filter="fade">
                                      <p:cBhvr>
                                        <p:cTn id="460" dur="500" tmFilter="0, 0; .2, .5; .8, .5; 1, 0"/>
                                        <p:tgtEl>
                                          <p:spTgt spid="17"/>
                                        </p:tgtEl>
                                      </p:cBhvr>
                                    </p:animEffect>
                                    <p:animScale>
                                      <p:cBhvr>
                                        <p:cTn id="461" dur="250" autoRev="1" fill="hold"/>
                                        <p:tgtEl>
                                          <p:spTgt spid="17"/>
                                        </p:tgtEl>
                                      </p:cBhvr>
                                      <p:by x="105000" y="105000"/>
                                    </p:animScale>
                                  </p:childTnLst>
                                </p:cTn>
                              </p:par>
                              <p:par>
                                <p:cTn id="462" presetID="26" presetClass="emph" presetSubtype="0" repeatCount="5000" fill="hold" grpId="1" nodeType="withEffect">
                                  <p:stCondLst>
                                    <p:cond delay="0"/>
                                  </p:stCondLst>
                                  <p:childTnLst>
                                    <p:animEffect transition="out" filter="fade">
                                      <p:cBhvr>
                                        <p:cTn id="463" dur="500" tmFilter="0, 0; .2, .5; .8, .5; 1, 0"/>
                                        <p:tgtEl>
                                          <p:spTgt spid="18"/>
                                        </p:tgtEl>
                                      </p:cBhvr>
                                    </p:animEffect>
                                    <p:animScale>
                                      <p:cBhvr>
                                        <p:cTn id="464" dur="250" autoRev="1" fill="hold"/>
                                        <p:tgtEl>
                                          <p:spTgt spid="18"/>
                                        </p:tgtEl>
                                      </p:cBhvr>
                                      <p:by x="105000" y="105000"/>
                                    </p:animScale>
                                  </p:childTnLst>
                                </p:cTn>
                              </p:par>
                              <p:par>
                                <p:cTn id="465" presetID="26" presetClass="emph" presetSubtype="0" repeatCount="5000" fill="hold" grpId="1" nodeType="withEffect">
                                  <p:stCondLst>
                                    <p:cond delay="0"/>
                                  </p:stCondLst>
                                  <p:childTnLst>
                                    <p:animEffect transition="out" filter="fade">
                                      <p:cBhvr>
                                        <p:cTn id="466" dur="500" tmFilter="0, 0; .2, .5; .8, .5; 1, 0"/>
                                        <p:tgtEl>
                                          <p:spTgt spid="19"/>
                                        </p:tgtEl>
                                      </p:cBhvr>
                                    </p:animEffect>
                                    <p:animScale>
                                      <p:cBhvr>
                                        <p:cTn id="467" dur="250" autoRev="1" fill="hold"/>
                                        <p:tgtEl>
                                          <p:spTgt spid="19"/>
                                        </p:tgtEl>
                                      </p:cBhvr>
                                      <p:by x="105000" y="105000"/>
                                    </p:animScale>
                                  </p:childTnLst>
                                </p:cTn>
                              </p:par>
                              <p:par>
                                <p:cTn id="468" presetID="53" presetClass="entr" presetSubtype="0" fill="hold" grpId="0" nodeType="withEffect">
                                  <p:stCondLst>
                                    <p:cond delay="0"/>
                                  </p:stCondLst>
                                  <p:childTnLst>
                                    <p:set>
                                      <p:cBhvr>
                                        <p:cTn id="469" dur="1" fill="hold">
                                          <p:stCondLst>
                                            <p:cond delay="0"/>
                                          </p:stCondLst>
                                        </p:cTn>
                                        <p:tgtEl>
                                          <p:spTgt spid="118"/>
                                        </p:tgtEl>
                                        <p:attrNameLst>
                                          <p:attrName>style.visibility</p:attrName>
                                        </p:attrNameLst>
                                      </p:cBhvr>
                                      <p:to>
                                        <p:strVal val="visible"/>
                                      </p:to>
                                    </p:set>
                                    <p:anim calcmode="lin" valueType="num">
                                      <p:cBhvr>
                                        <p:cTn id="470" dur="500" fill="hold"/>
                                        <p:tgtEl>
                                          <p:spTgt spid="118"/>
                                        </p:tgtEl>
                                        <p:attrNameLst>
                                          <p:attrName>ppt_w</p:attrName>
                                        </p:attrNameLst>
                                      </p:cBhvr>
                                      <p:tavLst>
                                        <p:tav tm="0">
                                          <p:val>
                                            <p:fltVal val="0"/>
                                          </p:val>
                                        </p:tav>
                                        <p:tav tm="100000">
                                          <p:val>
                                            <p:strVal val="#ppt_w"/>
                                          </p:val>
                                        </p:tav>
                                      </p:tavLst>
                                    </p:anim>
                                    <p:anim calcmode="lin" valueType="num">
                                      <p:cBhvr>
                                        <p:cTn id="471" dur="500" fill="hold"/>
                                        <p:tgtEl>
                                          <p:spTgt spid="118"/>
                                        </p:tgtEl>
                                        <p:attrNameLst>
                                          <p:attrName>ppt_h</p:attrName>
                                        </p:attrNameLst>
                                      </p:cBhvr>
                                      <p:tavLst>
                                        <p:tav tm="0">
                                          <p:val>
                                            <p:fltVal val="0"/>
                                          </p:val>
                                        </p:tav>
                                        <p:tav tm="100000">
                                          <p:val>
                                            <p:strVal val="#ppt_h"/>
                                          </p:val>
                                        </p:tav>
                                      </p:tavLst>
                                    </p:anim>
                                    <p:animEffect transition="in" filter="fade">
                                      <p:cBhvr>
                                        <p:cTn id="472" dur="500"/>
                                        <p:tgtEl>
                                          <p:spTgt spid="118"/>
                                        </p:tgtEl>
                                      </p:cBhvr>
                                    </p:animEffect>
                                  </p:childTnLst>
                                </p:cTn>
                              </p:par>
                            </p:childTnLst>
                          </p:cTn>
                        </p:par>
                        <p:par>
                          <p:cTn id="473" fill="hold">
                            <p:stCondLst>
                              <p:cond delay="14000"/>
                            </p:stCondLst>
                            <p:childTnLst>
                              <p:par>
                                <p:cTn id="474" presetID="26" presetClass="emph" presetSubtype="0" repeatCount="indefinite" fill="hold" grpId="1" nodeType="afterEffect">
                                  <p:stCondLst>
                                    <p:cond delay="0"/>
                                  </p:stCondLst>
                                  <p:childTnLst>
                                    <p:animEffect transition="out" filter="fade">
                                      <p:cBhvr>
                                        <p:cTn id="475" dur="500" tmFilter="0, 0; .2, .5; .8, .5; 1, 0"/>
                                        <p:tgtEl>
                                          <p:spTgt spid="118"/>
                                        </p:tgtEl>
                                      </p:cBhvr>
                                    </p:animEffect>
                                    <p:animScale>
                                      <p:cBhvr>
                                        <p:cTn id="476" dur="250" autoRev="1" fill="hold"/>
                                        <p:tgtEl>
                                          <p:spTgt spid="118"/>
                                        </p:tgtEl>
                                      </p:cBhvr>
                                      <p:by x="105000" y="105000"/>
                                    </p:animScale>
                                  </p:childTnLst>
                                </p:cTn>
                              </p:par>
                            </p:childTnLst>
                          </p:cTn>
                        </p:par>
                        <p:par>
                          <p:cTn id="477" fill="hold">
                            <p:stCondLst>
                              <p:cond delay="14500"/>
                            </p:stCondLst>
                            <p:childTnLst>
                              <p:par>
                                <p:cTn id="478" presetID="53" presetClass="entr" presetSubtype="0" fill="hold" grpId="0" nodeType="afterEffect">
                                  <p:stCondLst>
                                    <p:cond delay="0"/>
                                  </p:stCondLst>
                                  <p:childTnLst>
                                    <p:set>
                                      <p:cBhvr>
                                        <p:cTn id="479" dur="1" fill="hold">
                                          <p:stCondLst>
                                            <p:cond delay="0"/>
                                          </p:stCondLst>
                                        </p:cTn>
                                        <p:tgtEl>
                                          <p:spTgt spid="74"/>
                                        </p:tgtEl>
                                        <p:attrNameLst>
                                          <p:attrName>style.visibility</p:attrName>
                                        </p:attrNameLst>
                                      </p:cBhvr>
                                      <p:to>
                                        <p:strVal val="visible"/>
                                      </p:to>
                                    </p:set>
                                    <p:anim calcmode="lin" valueType="num">
                                      <p:cBhvr>
                                        <p:cTn id="480" dur="500" fill="hold"/>
                                        <p:tgtEl>
                                          <p:spTgt spid="74"/>
                                        </p:tgtEl>
                                        <p:attrNameLst>
                                          <p:attrName>ppt_w</p:attrName>
                                        </p:attrNameLst>
                                      </p:cBhvr>
                                      <p:tavLst>
                                        <p:tav tm="0">
                                          <p:val>
                                            <p:fltVal val="0"/>
                                          </p:val>
                                        </p:tav>
                                        <p:tav tm="100000">
                                          <p:val>
                                            <p:strVal val="#ppt_w"/>
                                          </p:val>
                                        </p:tav>
                                      </p:tavLst>
                                    </p:anim>
                                    <p:anim calcmode="lin" valueType="num">
                                      <p:cBhvr>
                                        <p:cTn id="481" dur="500" fill="hold"/>
                                        <p:tgtEl>
                                          <p:spTgt spid="74"/>
                                        </p:tgtEl>
                                        <p:attrNameLst>
                                          <p:attrName>ppt_h</p:attrName>
                                        </p:attrNameLst>
                                      </p:cBhvr>
                                      <p:tavLst>
                                        <p:tav tm="0">
                                          <p:val>
                                            <p:fltVal val="0"/>
                                          </p:val>
                                        </p:tav>
                                        <p:tav tm="100000">
                                          <p:val>
                                            <p:strVal val="#ppt_h"/>
                                          </p:val>
                                        </p:tav>
                                      </p:tavLst>
                                    </p:anim>
                                    <p:animEffect transition="in" filter="fade">
                                      <p:cBhvr>
                                        <p:cTn id="482" dur="500"/>
                                        <p:tgtEl>
                                          <p:spTgt spid="74"/>
                                        </p:tgtEl>
                                      </p:cBhvr>
                                    </p:animEffect>
                                  </p:childTnLst>
                                </p:cTn>
                              </p:par>
                            </p:childTnLst>
                          </p:cTn>
                        </p:par>
                        <p:par>
                          <p:cTn id="483" fill="hold">
                            <p:stCondLst>
                              <p:cond delay="15000"/>
                            </p:stCondLst>
                            <p:childTnLst>
                              <p:par>
                                <p:cTn id="484" presetID="53" presetClass="entr" presetSubtype="0" fill="hold" grpId="0" nodeType="afterEffect">
                                  <p:stCondLst>
                                    <p:cond delay="0"/>
                                  </p:stCondLst>
                                  <p:childTnLst>
                                    <p:set>
                                      <p:cBhvr>
                                        <p:cTn id="485" dur="1" fill="hold">
                                          <p:stCondLst>
                                            <p:cond delay="0"/>
                                          </p:stCondLst>
                                        </p:cTn>
                                        <p:tgtEl>
                                          <p:spTgt spid="75"/>
                                        </p:tgtEl>
                                        <p:attrNameLst>
                                          <p:attrName>style.visibility</p:attrName>
                                        </p:attrNameLst>
                                      </p:cBhvr>
                                      <p:to>
                                        <p:strVal val="visible"/>
                                      </p:to>
                                    </p:set>
                                    <p:anim calcmode="lin" valueType="num">
                                      <p:cBhvr>
                                        <p:cTn id="486" dur="500" fill="hold"/>
                                        <p:tgtEl>
                                          <p:spTgt spid="75"/>
                                        </p:tgtEl>
                                        <p:attrNameLst>
                                          <p:attrName>ppt_w</p:attrName>
                                        </p:attrNameLst>
                                      </p:cBhvr>
                                      <p:tavLst>
                                        <p:tav tm="0">
                                          <p:val>
                                            <p:fltVal val="0"/>
                                          </p:val>
                                        </p:tav>
                                        <p:tav tm="100000">
                                          <p:val>
                                            <p:strVal val="#ppt_w"/>
                                          </p:val>
                                        </p:tav>
                                      </p:tavLst>
                                    </p:anim>
                                    <p:anim calcmode="lin" valueType="num">
                                      <p:cBhvr>
                                        <p:cTn id="487" dur="500" fill="hold"/>
                                        <p:tgtEl>
                                          <p:spTgt spid="75"/>
                                        </p:tgtEl>
                                        <p:attrNameLst>
                                          <p:attrName>ppt_h</p:attrName>
                                        </p:attrNameLst>
                                      </p:cBhvr>
                                      <p:tavLst>
                                        <p:tav tm="0">
                                          <p:val>
                                            <p:fltVal val="0"/>
                                          </p:val>
                                        </p:tav>
                                        <p:tav tm="100000">
                                          <p:val>
                                            <p:strVal val="#ppt_h"/>
                                          </p:val>
                                        </p:tav>
                                      </p:tavLst>
                                    </p:anim>
                                    <p:animEffect transition="in" filter="fade">
                                      <p:cBhvr>
                                        <p:cTn id="488" dur="500"/>
                                        <p:tgtEl>
                                          <p:spTgt spid="75"/>
                                        </p:tgtEl>
                                      </p:cBhvr>
                                    </p:animEffect>
                                  </p:childTnLst>
                                </p:cTn>
                              </p:par>
                              <p:par>
                                <p:cTn id="489" presetID="53" presetClass="entr" presetSubtype="0" fill="hold" grpId="0" nodeType="withEffect">
                                  <p:stCondLst>
                                    <p:cond delay="0"/>
                                  </p:stCondLst>
                                  <p:childTnLst>
                                    <p:set>
                                      <p:cBhvr>
                                        <p:cTn id="490" dur="1" fill="hold">
                                          <p:stCondLst>
                                            <p:cond delay="0"/>
                                          </p:stCondLst>
                                        </p:cTn>
                                        <p:tgtEl>
                                          <p:spTgt spid="76"/>
                                        </p:tgtEl>
                                        <p:attrNameLst>
                                          <p:attrName>style.visibility</p:attrName>
                                        </p:attrNameLst>
                                      </p:cBhvr>
                                      <p:to>
                                        <p:strVal val="visible"/>
                                      </p:to>
                                    </p:set>
                                    <p:anim calcmode="lin" valueType="num">
                                      <p:cBhvr>
                                        <p:cTn id="491" dur="500" fill="hold"/>
                                        <p:tgtEl>
                                          <p:spTgt spid="76"/>
                                        </p:tgtEl>
                                        <p:attrNameLst>
                                          <p:attrName>ppt_w</p:attrName>
                                        </p:attrNameLst>
                                      </p:cBhvr>
                                      <p:tavLst>
                                        <p:tav tm="0">
                                          <p:val>
                                            <p:fltVal val="0"/>
                                          </p:val>
                                        </p:tav>
                                        <p:tav tm="100000">
                                          <p:val>
                                            <p:strVal val="#ppt_w"/>
                                          </p:val>
                                        </p:tav>
                                      </p:tavLst>
                                    </p:anim>
                                    <p:anim calcmode="lin" valueType="num">
                                      <p:cBhvr>
                                        <p:cTn id="492" dur="500" fill="hold"/>
                                        <p:tgtEl>
                                          <p:spTgt spid="76"/>
                                        </p:tgtEl>
                                        <p:attrNameLst>
                                          <p:attrName>ppt_h</p:attrName>
                                        </p:attrNameLst>
                                      </p:cBhvr>
                                      <p:tavLst>
                                        <p:tav tm="0">
                                          <p:val>
                                            <p:fltVal val="0"/>
                                          </p:val>
                                        </p:tav>
                                        <p:tav tm="100000">
                                          <p:val>
                                            <p:strVal val="#ppt_h"/>
                                          </p:val>
                                        </p:tav>
                                      </p:tavLst>
                                    </p:anim>
                                    <p:animEffect transition="in" filter="fade">
                                      <p:cBhvr>
                                        <p:cTn id="493" dur="500"/>
                                        <p:tgtEl>
                                          <p:spTgt spid="76"/>
                                        </p:tgtEl>
                                      </p:cBhvr>
                                    </p:animEffect>
                                  </p:childTnLst>
                                </p:cTn>
                              </p:par>
                            </p:childTnLst>
                          </p:cTn>
                        </p:par>
                        <p:par>
                          <p:cTn id="494" fill="hold">
                            <p:stCondLst>
                              <p:cond delay="15500"/>
                            </p:stCondLst>
                            <p:childTnLst>
                              <p:par>
                                <p:cTn id="495" presetID="53" presetClass="entr" presetSubtype="0" fill="hold" grpId="0" nodeType="afterEffect">
                                  <p:stCondLst>
                                    <p:cond delay="0"/>
                                  </p:stCondLst>
                                  <p:childTnLst>
                                    <p:set>
                                      <p:cBhvr>
                                        <p:cTn id="496" dur="1" fill="hold">
                                          <p:stCondLst>
                                            <p:cond delay="0"/>
                                          </p:stCondLst>
                                        </p:cTn>
                                        <p:tgtEl>
                                          <p:spTgt spid="77"/>
                                        </p:tgtEl>
                                        <p:attrNameLst>
                                          <p:attrName>style.visibility</p:attrName>
                                        </p:attrNameLst>
                                      </p:cBhvr>
                                      <p:to>
                                        <p:strVal val="visible"/>
                                      </p:to>
                                    </p:set>
                                    <p:anim calcmode="lin" valueType="num">
                                      <p:cBhvr>
                                        <p:cTn id="497" dur="500" fill="hold"/>
                                        <p:tgtEl>
                                          <p:spTgt spid="77"/>
                                        </p:tgtEl>
                                        <p:attrNameLst>
                                          <p:attrName>ppt_w</p:attrName>
                                        </p:attrNameLst>
                                      </p:cBhvr>
                                      <p:tavLst>
                                        <p:tav tm="0">
                                          <p:val>
                                            <p:fltVal val="0"/>
                                          </p:val>
                                        </p:tav>
                                        <p:tav tm="100000">
                                          <p:val>
                                            <p:strVal val="#ppt_w"/>
                                          </p:val>
                                        </p:tav>
                                      </p:tavLst>
                                    </p:anim>
                                    <p:anim calcmode="lin" valueType="num">
                                      <p:cBhvr>
                                        <p:cTn id="498" dur="500" fill="hold"/>
                                        <p:tgtEl>
                                          <p:spTgt spid="77"/>
                                        </p:tgtEl>
                                        <p:attrNameLst>
                                          <p:attrName>ppt_h</p:attrName>
                                        </p:attrNameLst>
                                      </p:cBhvr>
                                      <p:tavLst>
                                        <p:tav tm="0">
                                          <p:val>
                                            <p:fltVal val="0"/>
                                          </p:val>
                                        </p:tav>
                                        <p:tav tm="100000">
                                          <p:val>
                                            <p:strVal val="#ppt_h"/>
                                          </p:val>
                                        </p:tav>
                                      </p:tavLst>
                                    </p:anim>
                                    <p:animEffect transition="in" filter="fade">
                                      <p:cBhvr>
                                        <p:cTn id="499" dur="500"/>
                                        <p:tgtEl>
                                          <p:spTgt spid="77"/>
                                        </p:tgtEl>
                                      </p:cBhvr>
                                    </p:animEffect>
                                  </p:childTnLst>
                                </p:cTn>
                              </p:par>
                              <p:par>
                                <p:cTn id="500" presetID="53" presetClass="entr" presetSubtype="0" fill="hold" grpId="0" nodeType="withEffect">
                                  <p:stCondLst>
                                    <p:cond delay="0"/>
                                  </p:stCondLst>
                                  <p:childTnLst>
                                    <p:set>
                                      <p:cBhvr>
                                        <p:cTn id="501" dur="1" fill="hold">
                                          <p:stCondLst>
                                            <p:cond delay="0"/>
                                          </p:stCondLst>
                                        </p:cTn>
                                        <p:tgtEl>
                                          <p:spTgt spid="78"/>
                                        </p:tgtEl>
                                        <p:attrNameLst>
                                          <p:attrName>style.visibility</p:attrName>
                                        </p:attrNameLst>
                                      </p:cBhvr>
                                      <p:to>
                                        <p:strVal val="visible"/>
                                      </p:to>
                                    </p:set>
                                    <p:anim calcmode="lin" valueType="num">
                                      <p:cBhvr>
                                        <p:cTn id="502" dur="500" fill="hold"/>
                                        <p:tgtEl>
                                          <p:spTgt spid="78"/>
                                        </p:tgtEl>
                                        <p:attrNameLst>
                                          <p:attrName>ppt_w</p:attrName>
                                        </p:attrNameLst>
                                      </p:cBhvr>
                                      <p:tavLst>
                                        <p:tav tm="0">
                                          <p:val>
                                            <p:fltVal val="0"/>
                                          </p:val>
                                        </p:tav>
                                        <p:tav tm="100000">
                                          <p:val>
                                            <p:strVal val="#ppt_w"/>
                                          </p:val>
                                        </p:tav>
                                      </p:tavLst>
                                    </p:anim>
                                    <p:anim calcmode="lin" valueType="num">
                                      <p:cBhvr>
                                        <p:cTn id="503" dur="500" fill="hold"/>
                                        <p:tgtEl>
                                          <p:spTgt spid="78"/>
                                        </p:tgtEl>
                                        <p:attrNameLst>
                                          <p:attrName>ppt_h</p:attrName>
                                        </p:attrNameLst>
                                      </p:cBhvr>
                                      <p:tavLst>
                                        <p:tav tm="0">
                                          <p:val>
                                            <p:fltVal val="0"/>
                                          </p:val>
                                        </p:tav>
                                        <p:tav tm="100000">
                                          <p:val>
                                            <p:strVal val="#ppt_h"/>
                                          </p:val>
                                        </p:tav>
                                      </p:tavLst>
                                    </p:anim>
                                    <p:animEffect transition="in" filter="fade">
                                      <p:cBhvr>
                                        <p:cTn id="504" dur="500"/>
                                        <p:tgtEl>
                                          <p:spTgt spid="78"/>
                                        </p:tgtEl>
                                      </p:cBhvr>
                                    </p:animEffect>
                                  </p:childTnLst>
                                </p:cTn>
                              </p:par>
                              <p:par>
                                <p:cTn id="505" presetID="53" presetClass="entr" presetSubtype="0" fill="hold" grpId="0" nodeType="withEffect">
                                  <p:stCondLst>
                                    <p:cond delay="0"/>
                                  </p:stCondLst>
                                  <p:childTnLst>
                                    <p:set>
                                      <p:cBhvr>
                                        <p:cTn id="506" dur="1" fill="hold">
                                          <p:stCondLst>
                                            <p:cond delay="0"/>
                                          </p:stCondLst>
                                        </p:cTn>
                                        <p:tgtEl>
                                          <p:spTgt spid="79"/>
                                        </p:tgtEl>
                                        <p:attrNameLst>
                                          <p:attrName>style.visibility</p:attrName>
                                        </p:attrNameLst>
                                      </p:cBhvr>
                                      <p:to>
                                        <p:strVal val="visible"/>
                                      </p:to>
                                    </p:set>
                                    <p:anim calcmode="lin" valueType="num">
                                      <p:cBhvr>
                                        <p:cTn id="507" dur="500" fill="hold"/>
                                        <p:tgtEl>
                                          <p:spTgt spid="79"/>
                                        </p:tgtEl>
                                        <p:attrNameLst>
                                          <p:attrName>ppt_w</p:attrName>
                                        </p:attrNameLst>
                                      </p:cBhvr>
                                      <p:tavLst>
                                        <p:tav tm="0">
                                          <p:val>
                                            <p:fltVal val="0"/>
                                          </p:val>
                                        </p:tav>
                                        <p:tav tm="100000">
                                          <p:val>
                                            <p:strVal val="#ppt_w"/>
                                          </p:val>
                                        </p:tav>
                                      </p:tavLst>
                                    </p:anim>
                                    <p:anim calcmode="lin" valueType="num">
                                      <p:cBhvr>
                                        <p:cTn id="508" dur="500" fill="hold"/>
                                        <p:tgtEl>
                                          <p:spTgt spid="79"/>
                                        </p:tgtEl>
                                        <p:attrNameLst>
                                          <p:attrName>ppt_h</p:attrName>
                                        </p:attrNameLst>
                                      </p:cBhvr>
                                      <p:tavLst>
                                        <p:tav tm="0">
                                          <p:val>
                                            <p:fltVal val="0"/>
                                          </p:val>
                                        </p:tav>
                                        <p:tav tm="100000">
                                          <p:val>
                                            <p:strVal val="#ppt_h"/>
                                          </p:val>
                                        </p:tav>
                                      </p:tavLst>
                                    </p:anim>
                                    <p:animEffect transition="in" filter="fade">
                                      <p:cBhvr>
                                        <p:cTn id="509" dur="500"/>
                                        <p:tgtEl>
                                          <p:spTgt spid="79"/>
                                        </p:tgtEl>
                                      </p:cBhvr>
                                    </p:animEffect>
                                  </p:childTnLst>
                                </p:cTn>
                              </p:par>
                              <p:par>
                                <p:cTn id="510" presetID="53" presetClass="entr" presetSubtype="0" fill="hold" grpId="0" nodeType="withEffect">
                                  <p:stCondLst>
                                    <p:cond delay="0"/>
                                  </p:stCondLst>
                                  <p:childTnLst>
                                    <p:set>
                                      <p:cBhvr>
                                        <p:cTn id="511" dur="1" fill="hold">
                                          <p:stCondLst>
                                            <p:cond delay="0"/>
                                          </p:stCondLst>
                                        </p:cTn>
                                        <p:tgtEl>
                                          <p:spTgt spid="80"/>
                                        </p:tgtEl>
                                        <p:attrNameLst>
                                          <p:attrName>style.visibility</p:attrName>
                                        </p:attrNameLst>
                                      </p:cBhvr>
                                      <p:to>
                                        <p:strVal val="visible"/>
                                      </p:to>
                                    </p:set>
                                    <p:anim calcmode="lin" valueType="num">
                                      <p:cBhvr>
                                        <p:cTn id="512" dur="500" fill="hold"/>
                                        <p:tgtEl>
                                          <p:spTgt spid="80"/>
                                        </p:tgtEl>
                                        <p:attrNameLst>
                                          <p:attrName>ppt_w</p:attrName>
                                        </p:attrNameLst>
                                      </p:cBhvr>
                                      <p:tavLst>
                                        <p:tav tm="0">
                                          <p:val>
                                            <p:fltVal val="0"/>
                                          </p:val>
                                        </p:tav>
                                        <p:tav tm="100000">
                                          <p:val>
                                            <p:strVal val="#ppt_w"/>
                                          </p:val>
                                        </p:tav>
                                      </p:tavLst>
                                    </p:anim>
                                    <p:anim calcmode="lin" valueType="num">
                                      <p:cBhvr>
                                        <p:cTn id="513" dur="500" fill="hold"/>
                                        <p:tgtEl>
                                          <p:spTgt spid="80"/>
                                        </p:tgtEl>
                                        <p:attrNameLst>
                                          <p:attrName>ppt_h</p:attrName>
                                        </p:attrNameLst>
                                      </p:cBhvr>
                                      <p:tavLst>
                                        <p:tav tm="0">
                                          <p:val>
                                            <p:fltVal val="0"/>
                                          </p:val>
                                        </p:tav>
                                        <p:tav tm="100000">
                                          <p:val>
                                            <p:strVal val="#ppt_h"/>
                                          </p:val>
                                        </p:tav>
                                      </p:tavLst>
                                    </p:anim>
                                    <p:animEffect transition="in" filter="fade">
                                      <p:cBhvr>
                                        <p:cTn id="514" dur="500"/>
                                        <p:tgtEl>
                                          <p:spTgt spid="80"/>
                                        </p:tgtEl>
                                      </p:cBhvr>
                                    </p:animEffect>
                                  </p:childTnLst>
                                </p:cTn>
                              </p:par>
                              <p:par>
                                <p:cTn id="515" presetID="53" presetClass="entr" presetSubtype="0" fill="hold" grpId="0" nodeType="withEffect">
                                  <p:stCondLst>
                                    <p:cond delay="0"/>
                                  </p:stCondLst>
                                  <p:childTnLst>
                                    <p:set>
                                      <p:cBhvr>
                                        <p:cTn id="516" dur="1" fill="hold">
                                          <p:stCondLst>
                                            <p:cond delay="0"/>
                                          </p:stCondLst>
                                        </p:cTn>
                                        <p:tgtEl>
                                          <p:spTgt spid="81"/>
                                        </p:tgtEl>
                                        <p:attrNameLst>
                                          <p:attrName>style.visibility</p:attrName>
                                        </p:attrNameLst>
                                      </p:cBhvr>
                                      <p:to>
                                        <p:strVal val="visible"/>
                                      </p:to>
                                    </p:set>
                                    <p:anim calcmode="lin" valueType="num">
                                      <p:cBhvr>
                                        <p:cTn id="517" dur="500" fill="hold"/>
                                        <p:tgtEl>
                                          <p:spTgt spid="81"/>
                                        </p:tgtEl>
                                        <p:attrNameLst>
                                          <p:attrName>ppt_w</p:attrName>
                                        </p:attrNameLst>
                                      </p:cBhvr>
                                      <p:tavLst>
                                        <p:tav tm="0">
                                          <p:val>
                                            <p:fltVal val="0"/>
                                          </p:val>
                                        </p:tav>
                                        <p:tav tm="100000">
                                          <p:val>
                                            <p:strVal val="#ppt_w"/>
                                          </p:val>
                                        </p:tav>
                                      </p:tavLst>
                                    </p:anim>
                                    <p:anim calcmode="lin" valueType="num">
                                      <p:cBhvr>
                                        <p:cTn id="518" dur="500" fill="hold"/>
                                        <p:tgtEl>
                                          <p:spTgt spid="81"/>
                                        </p:tgtEl>
                                        <p:attrNameLst>
                                          <p:attrName>ppt_h</p:attrName>
                                        </p:attrNameLst>
                                      </p:cBhvr>
                                      <p:tavLst>
                                        <p:tav tm="0">
                                          <p:val>
                                            <p:fltVal val="0"/>
                                          </p:val>
                                        </p:tav>
                                        <p:tav tm="100000">
                                          <p:val>
                                            <p:strVal val="#ppt_h"/>
                                          </p:val>
                                        </p:tav>
                                      </p:tavLst>
                                    </p:anim>
                                    <p:animEffect transition="in" filter="fade">
                                      <p:cBhvr>
                                        <p:cTn id="519" dur="500"/>
                                        <p:tgtEl>
                                          <p:spTgt spid="81"/>
                                        </p:tgtEl>
                                      </p:cBhvr>
                                    </p:animEffect>
                                  </p:childTnLst>
                                </p:cTn>
                              </p:par>
                              <p:par>
                                <p:cTn id="520" presetID="53" presetClass="entr" presetSubtype="0" fill="hold" grpId="0" nodeType="withEffect">
                                  <p:stCondLst>
                                    <p:cond delay="0"/>
                                  </p:stCondLst>
                                  <p:childTnLst>
                                    <p:set>
                                      <p:cBhvr>
                                        <p:cTn id="521" dur="1" fill="hold">
                                          <p:stCondLst>
                                            <p:cond delay="0"/>
                                          </p:stCondLst>
                                        </p:cTn>
                                        <p:tgtEl>
                                          <p:spTgt spid="82"/>
                                        </p:tgtEl>
                                        <p:attrNameLst>
                                          <p:attrName>style.visibility</p:attrName>
                                        </p:attrNameLst>
                                      </p:cBhvr>
                                      <p:to>
                                        <p:strVal val="visible"/>
                                      </p:to>
                                    </p:set>
                                    <p:anim calcmode="lin" valueType="num">
                                      <p:cBhvr>
                                        <p:cTn id="522" dur="500" fill="hold"/>
                                        <p:tgtEl>
                                          <p:spTgt spid="82"/>
                                        </p:tgtEl>
                                        <p:attrNameLst>
                                          <p:attrName>ppt_w</p:attrName>
                                        </p:attrNameLst>
                                      </p:cBhvr>
                                      <p:tavLst>
                                        <p:tav tm="0">
                                          <p:val>
                                            <p:fltVal val="0"/>
                                          </p:val>
                                        </p:tav>
                                        <p:tav tm="100000">
                                          <p:val>
                                            <p:strVal val="#ppt_w"/>
                                          </p:val>
                                        </p:tav>
                                      </p:tavLst>
                                    </p:anim>
                                    <p:anim calcmode="lin" valueType="num">
                                      <p:cBhvr>
                                        <p:cTn id="523" dur="500" fill="hold"/>
                                        <p:tgtEl>
                                          <p:spTgt spid="82"/>
                                        </p:tgtEl>
                                        <p:attrNameLst>
                                          <p:attrName>ppt_h</p:attrName>
                                        </p:attrNameLst>
                                      </p:cBhvr>
                                      <p:tavLst>
                                        <p:tav tm="0">
                                          <p:val>
                                            <p:fltVal val="0"/>
                                          </p:val>
                                        </p:tav>
                                        <p:tav tm="100000">
                                          <p:val>
                                            <p:strVal val="#ppt_h"/>
                                          </p:val>
                                        </p:tav>
                                      </p:tavLst>
                                    </p:anim>
                                    <p:animEffect transition="in" filter="fade">
                                      <p:cBhvr>
                                        <p:cTn id="524" dur="500"/>
                                        <p:tgtEl>
                                          <p:spTgt spid="82"/>
                                        </p:tgtEl>
                                      </p:cBhvr>
                                    </p:animEffect>
                                  </p:childTnLst>
                                </p:cTn>
                              </p:par>
                            </p:childTnLst>
                          </p:cTn>
                        </p:par>
                        <p:par>
                          <p:cTn id="525" fill="hold">
                            <p:stCondLst>
                              <p:cond delay="16000"/>
                            </p:stCondLst>
                            <p:childTnLst>
                              <p:par>
                                <p:cTn id="526" presetID="53" presetClass="entr" presetSubtype="0" fill="hold" grpId="0" nodeType="afterEffect">
                                  <p:stCondLst>
                                    <p:cond delay="0"/>
                                  </p:stCondLst>
                                  <p:childTnLst>
                                    <p:set>
                                      <p:cBhvr>
                                        <p:cTn id="527" dur="1" fill="hold">
                                          <p:stCondLst>
                                            <p:cond delay="0"/>
                                          </p:stCondLst>
                                        </p:cTn>
                                        <p:tgtEl>
                                          <p:spTgt spid="83"/>
                                        </p:tgtEl>
                                        <p:attrNameLst>
                                          <p:attrName>style.visibility</p:attrName>
                                        </p:attrNameLst>
                                      </p:cBhvr>
                                      <p:to>
                                        <p:strVal val="visible"/>
                                      </p:to>
                                    </p:set>
                                    <p:anim calcmode="lin" valueType="num">
                                      <p:cBhvr>
                                        <p:cTn id="528" dur="500" fill="hold"/>
                                        <p:tgtEl>
                                          <p:spTgt spid="83"/>
                                        </p:tgtEl>
                                        <p:attrNameLst>
                                          <p:attrName>ppt_w</p:attrName>
                                        </p:attrNameLst>
                                      </p:cBhvr>
                                      <p:tavLst>
                                        <p:tav tm="0">
                                          <p:val>
                                            <p:fltVal val="0"/>
                                          </p:val>
                                        </p:tav>
                                        <p:tav tm="100000">
                                          <p:val>
                                            <p:strVal val="#ppt_w"/>
                                          </p:val>
                                        </p:tav>
                                      </p:tavLst>
                                    </p:anim>
                                    <p:anim calcmode="lin" valueType="num">
                                      <p:cBhvr>
                                        <p:cTn id="529" dur="500" fill="hold"/>
                                        <p:tgtEl>
                                          <p:spTgt spid="83"/>
                                        </p:tgtEl>
                                        <p:attrNameLst>
                                          <p:attrName>ppt_h</p:attrName>
                                        </p:attrNameLst>
                                      </p:cBhvr>
                                      <p:tavLst>
                                        <p:tav tm="0">
                                          <p:val>
                                            <p:fltVal val="0"/>
                                          </p:val>
                                        </p:tav>
                                        <p:tav tm="100000">
                                          <p:val>
                                            <p:strVal val="#ppt_h"/>
                                          </p:val>
                                        </p:tav>
                                      </p:tavLst>
                                    </p:anim>
                                    <p:animEffect transition="in" filter="fade">
                                      <p:cBhvr>
                                        <p:cTn id="530" dur="500"/>
                                        <p:tgtEl>
                                          <p:spTgt spid="83"/>
                                        </p:tgtEl>
                                      </p:cBhvr>
                                    </p:animEffect>
                                  </p:childTnLst>
                                </p:cTn>
                              </p:par>
                            </p:childTnLst>
                          </p:cTn>
                        </p:par>
                        <p:par>
                          <p:cTn id="531" fill="hold">
                            <p:stCondLst>
                              <p:cond delay="16500"/>
                            </p:stCondLst>
                            <p:childTnLst>
                              <p:par>
                                <p:cTn id="532" presetID="53" presetClass="entr" presetSubtype="0" fill="hold" grpId="0" nodeType="afterEffect">
                                  <p:stCondLst>
                                    <p:cond delay="0"/>
                                  </p:stCondLst>
                                  <p:childTnLst>
                                    <p:set>
                                      <p:cBhvr>
                                        <p:cTn id="533" dur="1" fill="hold">
                                          <p:stCondLst>
                                            <p:cond delay="0"/>
                                          </p:stCondLst>
                                        </p:cTn>
                                        <p:tgtEl>
                                          <p:spTgt spid="84"/>
                                        </p:tgtEl>
                                        <p:attrNameLst>
                                          <p:attrName>style.visibility</p:attrName>
                                        </p:attrNameLst>
                                      </p:cBhvr>
                                      <p:to>
                                        <p:strVal val="visible"/>
                                      </p:to>
                                    </p:set>
                                    <p:anim calcmode="lin" valueType="num">
                                      <p:cBhvr>
                                        <p:cTn id="534" dur="500" fill="hold"/>
                                        <p:tgtEl>
                                          <p:spTgt spid="84"/>
                                        </p:tgtEl>
                                        <p:attrNameLst>
                                          <p:attrName>ppt_w</p:attrName>
                                        </p:attrNameLst>
                                      </p:cBhvr>
                                      <p:tavLst>
                                        <p:tav tm="0">
                                          <p:val>
                                            <p:fltVal val="0"/>
                                          </p:val>
                                        </p:tav>
                                        <p:tav tm="100000">
                                          <p:val>
                                            <p:strVal val="#ppt_w"/>
                                          </p:val>
                                        </p:tav>
                                      </p:tavLst>
                                    </p:anim>
                                    <p:anim calcmode="lin" valueType="num">
                                      <p:cBhvr>
                                        <p:cTn id="535" dur="500" fill="hold"/>
                                        <p:tgtEl>
                                          <p:spTgt spid="84"/>
                                        </p:tgtEl>
                                        <p:attrNameLst>
                                          <p:attrName>ppt_h</p:attrName>
                                        </p:attrNameLst>
                                      </p:cBhvr>
                                      <p:tavLst>
                                        <p:tav tm="0">
                                          <p:val>
                                            <p:fltVal val="0"/>
                                          </p:val>
                                        </p:tav>
                                        <p:tav tm="100000">
                                          <p:val>
                                            <p:strVal val="#ppt_h"/>
                                          </p:val>
                                        </p:tav>
                                      </p:tavLst>
                                    </p:anim>
                                    <p:animEffect transition="in" filter="fade">
                                      <p:cBhvr>
                                        <p:cTn id="536" dur="500"/>
                                        <p:tgtEl>
                                          <p:spTgt spid="84"/>
                                        </p:tgtEl>
                                      </p:cBhvr>
                                    </p:animEffect>
                                  </p:childTnLst>
                                </p:cTn>
                              </p:par>
                              <p:par>
                                <p:cTn id="537" presetID="53" presetClass="entr" presetSubtype="0" fill="hold" grpId="0" nodeType="withEffect">
                                  <p:stCondLst>
                                    <p:cond delay="0"/>
                                  </p:stCondLst>
                                  <p:childTnLst>
                                    <p:set>
                                      <p:cBhvr>
                                        <p:cTn id="538" dur="1" fill="hold">
                                          <p:stCondLst>
                                            <p:cond delay="0"/>
                                          </p:stCondLst>
                                        </p:cTn>
                                        <p:tgtEl>
                                          <p:spTgt spid="85"/>
                                        </p:tgtEl>
                                        <p:attrNameLst>
                                          <p:attrName>style.visibility</p:attrName>
                                        </p:attrNameLst>
                                      </p:cBhvr>
                                      <p:to>
                                        <p:strVal val="visible"/>
                                      </p:to>
                                    </p:set>
                                    <p:anim calcmode="lin" valueType="num">
                                      <p:cBhvr>
                                        <p:cTn id="539" dur="500" fill="hold"/>
                                        <p:tgtEl>
                                          <p:spTgt spid="85"/>
                                        </p:tgtEl>
                                        <p:attrNameLst>
                                          <p:attrName>ppt_w</p:attrName>
                                        </p:attrNameLst>
                                      </p:cBhvr>
                                      <p:tavLst>
                                        <p:tav tm="0">
                                          <p:val>
                                            <p:fltVal val="0"/>
                                          </p:val>
                                        </p:tav>
                                        <p:tav tm="100000">
                                          <p:val>
                                            <p:strVal val="#ppt_w"/>
                                          </p:val>
                                        </p:tav>
                                      </p:tavLst>
                                    </p:anim>
                                    <p:anim calcmode="lin" valueType="num">
                                      <p:cBhvr>
                                        <p:cTn id="540" dur="500" fill="hold"/>
                                        <p:tgtEl>
                                          <p:spTgt spid="85"/>
                                        </p:tgtEl>
                                        <p:attrNameLst>
                                          <p:attrName>ppt_h</p:attrName>
                                        </p:attrNameLst>
                                      </p:cBhvr>
                                      <p:tavLst>
                                        <p:tav tm="0">
                                          <p:val>
                                            <p:fltVal val="0"/>
                                          </p:val>
                                        </p:tav>
                                        <p:tav tm="100000">
                                          <p:val>
                                            <p:strVal val="#ppt_h"/>
                                          </p:val>
                                        </p:tav>
                                      </p:tavLst>
                                    </p:anim>
                                    <p:animEffect transition="in" filter="fade">
                                      <p:cBhvr>
                                        <p:cTn id="541" dur="500"/>
                                        <p:tgtEl>
                                          <p:spTgt spid="85"/>
                                        </p:tgtEl>
                                      </p:cBhvr>
                                    </p:animEffect>
                                  </p:childTnLst>
                                </p:cTn>
                              </p:par>
                              <p:par>
                                <p:cTn id="542" presetID="53" presetClass="entr" presetSubtype="0" fill="hold" grpId="0" nodeType="withEffect">
                                  <p:stCondLst>
                                    <p:cond delay="0"/>
                                  </p:stCondLst>
                                  <p:childTnLst>
                                    <p:set>
                                      <p:cBhvr>
                                        <p:cTn id="543" dur="1" fill="hold">
                                          <p:stCondLst>
                                            <p:cond delay="0"/>
                                          </p:stCondLst>
                                        </p:cTn>
                                        <p:tgtEl>
                                          <p:spTgt spid="86"/>
                                        </p:tgtEl>
                                        <p:attrNameLst>
                                          <p:attrName>style.visibility</p:attrName>
                                        </p:attrNameLst>
                                      </p:cBhvr>
                                      <p:to>
                                        <p:strVal val="visible"/>
                                      </p:to>
                                    </p:set>
                                    <p:anim calcmode="lin" valueType="num">
                                      <p:cBhvr>
                                        <p:cTn id="544" dur="500" fill="hold"/>
                                        <p:tgtEl>
                                          <p:spTgt spid="86"/>
                                        </p:tgtEl>
                                        <p:attrNameLst>
                                          <p:attrName>ppt_w</p:attrName>
                                        </p:attrNameLst>
                                      </p:cBhvr>
                                      <p:tavLst>
                                        <p:tav tm="0">
                                          <p:val>
                                            <p:fltVal val="0"/>
                                          </p:val>
                                        </p:tav>
                                        <p:tav tm="100000">
                                          <p:val>
                                            <p:strVal val="#ppt_w"/>
                                          </p:val>
                                        </p:tav>
                                      </p:tavLst>
                                    </p:anim>
                                    <p:anim calcmode="lin" valueType="num">
                                      <p:cBhvr>
                                        <p:cTn id="545" dur="500" fill="hold"/>
                                        <p:tgtEl>
                                          <p:spTgt spid="86"/>
                                        </p:tgtEl>
                                        <p:attrNameLst>
                                          <p:attrName>ppt_h</p:attrName>
                                        </p:attrNameLst>
                                      </p:cBhvr>
                                      <p:tavLst>
                                        <p:tav tm="0">
                                          <p:val>
                                            <p:fltVal val="0"/>
                                          </p:val>
                                        </p:tav>
                                        <p:tav tm="100000">
                                          <p:val>
                                            <p:strVal val="#ppt_h"/>
                                          </p:val>
                                        </p:tav>
                                      </p:tavLst>
                                    </p:anim>
                                    <p:animEffect transition="in" filter="fade">
                                      <p:cBhvr>
                                        <p:cTn id="546" dur="500"/>
                                        <p:tgtEl>
                                          <p:spTgt spid="86"/>
                                        </p:tgtEl>
                                      </p:cBhvr>
                                    </p:animEffect>
                                  </p:childTnLst>
                                </p:cTn>
                              </p:par>
                            </p:childTnLst>
                          </p:cTn>
                        </p:par>
                        <p:par>
                          <p:cTn id="547" fill="hold">
                            <p:stCondLst>
                              <p:cond delay="17000"/>
                            </p:stCondLst>
                            <p:childTnLst>
                              <p:par>
                                <p:cTn id="548" presetID="53" presetClass="entr" presetSubtype="0" fill="hold" grpId="0" nodeType="afterEffect">
                                  <p:stCondLst>
                                    <p:cond delay="0"/>
                                  </p:stCondLst>
                                  <p:childTnLst>
                                    <p:set>
                                      <p:cBhvr>
                                        <p:cTn id="549" dur="1" fill="hold">
                                          <p:stCondLst>
                                            <p:cond delay="0"/>
                                          </p:stCondLst>
                                        </p:cTn>
                                        <p:tgtEl>
                                          <p:spTgt spid="87"/>
                                        </p:tgtEl>
                                        <p:attrNameLst>
                                          <p:attrName>style.visibility</p:attrName>
                                        </p:attrNameLst>
                                      </p:cBhvr>
                                      <p:to>
                                        <p:strVal val="visible"/>
                                      </p:to>
                                    </p:set>
                                    <p:anim calcmode="lin" valueType="num">
                                      <p:cBhvr>
                                        <p:cTn id="550" dur="500" fill="hold"/>
                                        <p:tgtEl>
                                          <p:spTgt spid="87"/>
                                        </p:tgtEl>
                                        <p:attrNameLst>
                                          <p:attrName>ppt_w</p:attrName>
                                        </p:attrNameLst>
                                      </p:cBhvr>
                                      <p:tavLst>
                                        <p:tav tm="0">
                                          <p:val>
                                            <p:fltVal val="0"/>
                                          </p:val>
                                        </p:tav>
                                        <p:tav tm="100000">
                                          <p:val>
                                            <p:strVal val="#ppt_w"/>
                                          </p:val>
                                        </p:tav>
                                      </p:tavLst>
                                    </p:anim>
                                    <p:anim calcmode="lin" valueType="num">
                                      <p:cBhvr>
                                        <p:cTn id="551" dur="500" fill="hold"/>
                                        <p:tgtEl>
                                          <p:spTgt spid="87"/>
                                        </p:tgtEl>
                                        <p:attrNameLst>
                                          <p:attrName>ppt_h</p:attrName>
                                        </p:attrNameLst>
                                      </p:cBhvr>
                                      <p:tavLst>
                                        <p:tav tm="0">
                                          <p:val>
                                            <p:fltVal val="0"/>
                                          </p:val>
                                        </p:tav>
                                        <p:tav tm="100000">
                                          <p:val>
                                            <p:strVal val="#ppt_h"/>
                                          </p:val>
                                        </p:tav>
                                      </p:tavLst>
                                    </p:anim>
                                    <p:animEffect transition="in" filter="fade">
                                      <p:cBhvr>
                                        <p:cTn id="552" dur="500"/>
                                        <p:tgtEl>
                                          <p:spTgt spid="87"/>
                                        </p:tgtEl>
                                      </p:cBhvr>
                                    </p:animEffect>
                                  </p:childTnLst>
                                </p:cTn>
                              </p:par>
                              <p:par>
                                <p:cTn id="553" presetID="53" presetClass="entr" presetSubtype="0" fill="hold" grpId="0" nodeType="withEffect">
                                  <p:stCondLst>
                                    <p:cond delay="0"/>
                                  </p:stCondLst>
                                  <p:childTnLst>
                                    <p:set>
                                      <p:cBhvr>
                                        <p:cTn id="554" dur="1" fill="hold">
                                          <p:stCondLst>
                                            <p:cond delay="0"/>
                                          </p:stCondLst>
                                        </p:cTn>
                                        <p:tgtEl>
                                          <p:spTgt spid="88"/>
                                        </p:tgtEl>
                                        <p:attrNameLst>
                                          <p:attrName>style.visibility</p:attrName>
                                        </p:attrNameLst>
                                      </p:cBhvr>
                                      <p:to>
                                        <p:strVal val="visible"/>
                                      </p:to>
                                    </p:set>
                                    <p:anim calcmode="lin" valueType="num">
                                      <p:cBhvr>
                                        <p:cTn id="555" dur="500" fill="hold"/>
                                        <p:tgtEl>
                                          <p:spTgt spid="88"/>
                                        </p:tgtEl>
                                        <p:attrNameLst>
                                          <p:attrName>ppt_w</p:attrName>
                                        </p:attrNameLst>
                                      </p:cBhvr>
                                      <p:tavLst>
                                        <p:tav tm="0">
                                          <p:val>
                                            <p:fltVal val="0"/>
                                          </p:val>
                                        </p:tav>
                                        <p:tav tm="100000">
                                          <p:val>
                                            <p:strVal val="#ppt_w"/>
                                          </p:val>
                                        </p:tav>
                                      </p:tavLst>
                                    </p:anim>
                                    <p:anim calcmode="lin" valueType="num">
                                      <p:cBhvr>
                                        <p:cTn id="556" dur="500" fill="hold"/>
                                        <p:tgtEl>
                                          <p:spTgt spid="88"/>
                                        </p:tgtEl>
                                        <p:attrNameLst>
                                          <p:attrName>ppt_h</p:attrName>
                                        </p:attrNameLst>
                                      </p:cBhvr>
                                      <p:tavLst>
                                        <p:tav tm="0">
                                          <p:val>
                                            <p:fltVal val="0"/>
                                          </p:val>
                                        </p:tav>
                                        <p:tav tm="100000">
                                          <p:val>
                                            <p:strVal val="#ppt_h"/>
                                          </p:val>
                                        </p:tav>
                                      </p:tavLst>
                                    </p:anim>
                                    <p:animEffect transition="in" filter="fade">
                                      <p:cBhvr>
                                        <p:cTn id="557" dur="500"/>
                                        <p:tgtEl>
                                          <p:spTgt spid="88"/>
                                        </p:tgtEl>
                                      </p:cBhvr>
                                    </p:animEffect>
                                  </p:childTnLst>
                                </p:cTn>
                              </p:par>
                            </p:childTnLst>
                          </p:cTn>
                        </p:par>
                        <p:par>
                          <p:cTn id="558" fill="hold">
                            <p:stCondLst>
                              <p:cond delay="17500"/>
                            </p:stCondLst>
                            <p:childTnLst>
                              <p:par>
                                <p:cTn id="559" presetID="53" presetClass="entr" presetSubtype="0" fill="hold" grpId="0" nodeType="afterEffect">
                                  <p:stCondLst>
                                    <p:cond delay="0"/>
                                  </p:stCondLst>
                                  <p:childTnLst>
                                    <p:set>
                                      <p:cBhvr>
                                        <p:cTn id="560" dur="1" fill="hold">
                                          <p:stCondLst>
                                            <p:cond delay="0"/>
                                          </p:stCondLst>
                                        </p:cTn>
                                        <p:tgtEl>
                                          <p:spTgt spid="89"/>
                                        </p:tgtEl>
                                        <p:attrNameLst>
                                          <p:attrName>style.visibility</p:attrName>
                                        </p:attrNameLst>
                                      </p:cBhvr>
                                      <p:to>
                                        <p:strVal val="visible"/>
                                      </p:to>
                                    </p:set>
                                    <p:anim calcmode="lin" valueType="num">
                                      <p:cBhvr>
                                        <p:cTn id="561" dur="500" fill="hold"/>
                                        <p:tgtEl>
                                          <p:spTgt spid="89"/>
                                        </p:tgtEl>
                                        <p:attrNameLst>
                                          <p:attrName>ppt_w</p:attrName>
                                        </p:attrNameLst>
                                      </p:cBhvr>
                                      <p:tavLst>
                                        <p:tav tm="0">
                                          <p:val>
                                            <p:fltVal val="0"/>
                                          </p:val>
                                        </p:tav>
                                        <p:tav tm="100000">
                                          <p:val>
                                            <p:strVal val="#ppt_w"/>
                                          </p:val>
                                        </p:tav>
                                      </p:tavLst>
                                    </p:anim>
                                    <p:anim calcmode="lin" valueType="num">
                                      <p:cBhvr>
                                        <p:cTn id="562" dur="500" fill="hold"/>
                                        <p:tgtEl>
                                          <p:spTgt spid="89"/>
                                        </p:tgtEl>
                                        <p:attrNameLst>
                                          <p:attrName>ppt_h</p:attrName>
                                        </p:attrNameLst>
                                      </p:cBhvr>
                                      <p:tavLst>
                                        <p:tav tm="0">
                                          <p:val>
                                            <p:fltVal val="0"/>
                                          </p:val>
                                        </p:tav>
                                        <p:tav tm="100000">
                                          <p:val>
                                            <p:strVal val="#ppt_h"/>
                                          </p:val>
                                        </p:tav>
                                      </p:tavLst>
                                    </p:anim>
                                    <p:animEffect transition="in" filter="fade">
                                      <p:cBhvr>
                                        <p:cTn id="563" dur="500"/>
                                        <p:tgtEl>
                                          <p:spTgt spid="89"/>
                                        </p:tgtEl>
                                      </p:cBhvr>
                                    </p:animEffect>
                                  </p:childTnLst>
                                </p:cTn>
                              </p:par>
                            </p:childTnLst>
                          </p:cTn>
                        </p:par>
                        <p:par>
                          <p:cTn id="564" fill="hold">
                            <p:stCondLst>
                              <p:cond delay="18000"/>
                            </p:stCondLst>
                            <p:childTnLst>
                              <p:par>
                                <p:cTn id="565" presetID="53" presetClass="entr" presetSubtype="0" fill="hold" grpId="0" nodeType="afterEffect">
                                  <p:stCondLst>
                                    <p:cond delay="0"/>
                                  </p:stCondLst>
                                  <p:childTnLst>
                                    <p:set>
                                      <p:cBhvr>
                                        <p:cTn id="566" dur="1" fill="hold">
                                          <p:stCondLst>
                                            <p:cond delay="0"/>
                                          </p:stCondLst>
                                        </p:cTn>
                                        <p:tgtEl>
                                          <p:spTgt spid="110"/>
                                        </p:tgtEl>
                                        <p:attrNameLst>
                                          <p:attrName>style.visibility</p:attrName>
                                        </p:attrNameLst>
                                      </p:cBhvr>
                                      <p:to>
                                        <p:strVal val="visible"/>
                                      </p:to>
                                    </p:set>
                                    <p:anim calcmode="lin" valueType="num">
                                      <p:cBhvr>
                                        <p:cTn id="567" dur="500" fill="hold"/>
                                        <p:tgtEl>
                                          <p:spTgt spid="110"/>
                                        </p:tgtEl>
                                        <p:attrNameLst>
                                          <p:attrName>ppt_w</p:attrName>
                                        </p:attrNameLst>
                                      </p:cBhvr>
                                      <p:tavLst>
                                        <p:tav tm="0">
                                          <p:val>
                                            <p:fltVal val="0"/>
                                          </p:val>
                                        </p:tav>
                                        <p:tav tm="100000">
                                          <p:val>
                                            <p:strVal val="#ppt_w"/>
                                          </p:val>
                                        </p:tav>
                                      </p:tavLst>
                                    </p:anim>
                                    <p:anim calcmode="lin" valueType="num">
                                      <p:cBhvr>
                                        <p:cTn id="568" dur="500" fill="hold"/>
                                        <p:tgtEl>
                                          <p:spTgt spid="110"/>
                                        </p:tgtEl>
                                        <p:attrNameLst>
                                          <p:attrName>ppt_h</p:attrName>
                                        </p:attrNameLst>
                                      </p:cBhvr>
                                      <p:tavLst>
                                        <p:tav tm="0">
                                          <p:val>
                                            <p:fltVal val="0"/>
                                          </p:val>
                                        </p:tav>
                                        <p:tav tm="100000">
                                          <p:val>
                                            <p:strVal val="#ppt_h"/>
                                          </p:val>
                                        </p:tav>
                                      </p:tavLst>
                                    </p:anim>
                                    <p:animEffect transition="in" filter="fade">
                                      <p:cBhvr>
                                        <p:cTn id="569" dur="500"/>
                                        <p:tgtEl>
                                          <p:spTgt spid="110"/>
                                        </p:tgtEl>
                                      </p:cBhvr>
                                    </p:animEffect>
                                  </p:childTnLst>
                                </p:cTn>
                              </p:par>
                            </p:childTnLst>
                          </p:cTn>
                        </p:par>
                        <p:par>
                          <p:cTn id="570" fill="hold">
                            <p:stCondLst>
                              <p:cond delay="18500"/>
                            </p:stCondLst>
                            <p:childTnLst>
                              <p:par>
                                <p:cTn id="571" presetID="53" presetClass="entr" presetSubtype="0" fill="hold" grpId="0" nodeType="afterEffect">
                                  <p:stCondLst>
                                    <p:cond delay="0"/>
                                  </p:stCondLst>
                                  <p:childTnLst>
                                    <p:set>
                                      <p:cBhvr>
                                        <p:cTn id="572" dur="1" fill="hold">
                                          <p:stCondLst>
                                            <p:cond delay="0"/>
                                          </p:stCondLst>
                                        </p:cTn>
                                        <p:tgtEl>
                                          <p:spTgt spid="111"/>
                                        </p:tgtEl>
                                        <p:attrNameLst>
                                          <p:attrName>style.visibility</p:attrName>
                                        </p:attrNameLst>
                                      </p:cBhvr>
                                      <p:to>
                                        <p:strVal val="visible"/>
                                      </p:to>
                                    </p:set>
                                    <p:anim calcmode="lin" valueType="num">
                                      <p:cBhvr>
                                        <p:cTn id="573" dur="500" fill="hold"/>
                                        <p:tgtEl>
                                          <p:spTgt spid="111"/>
                                        </p:tgtEl>
                                        <p:attrNameLst>
                                          <p:attrName>ppt_w</p:attrName>
                                        </p:attrNameLst>
                                      </p:cBhvr>
                                      <p:tavLst>
                                        <p:tav tm="0">
                                          <p:val>
                                            <p:fltVal val="0"/>
                                          </p:val>
                                        </p:tav>
                                        <p:tav tm="100000">
                                          <p:val>
                                            <p:strVal val="#ppt_w"/>
                                          </p:val>
                                        </p:tav>
                                      </p:tavLst>
                                    </p:anim>
                                    <p:anim calcmode="lin" valueType="num">
                                      <p:cBhvr>
                                        <p:cTn id="574" dur="500" fill="hold"/>
                                        <p:tgtEl>
                                          <p:spTgt spid="111"/>
                                        </p:tgtEl>
                                        <p:attrNameLst>
                                          <p:attrName>ppt_h</p:attrName>
                                        </p:attrNameLst>
                                      </p:cBhvr>
                                      <p:tavLst>
                                        <p:tav tm="0">
                                          <p:val>
                                            <p:fltVal val="0"/>
                                          </p:val>
                                        </p:tav>
                                        <p:tav tm="100000">
                                          <p:val>
                                            <p:strVal val="#ppt_h"/>
                                          </p:val>
                                        </p:tav>
                                      </p:tavLst>
                                    </p:anim>
                                    <p:animEffect transition="in" filter="fade">
                                      <p:cBhvr>
                                        <p:cTn id="575" dur="500"/>
                                        <p:tgtEl>
                                          <p:spTgt spid="111"/>
                                        </p:tgtEl>
                                      </p:cBhvr>
                                    </p:animEffect>
                                  </p:childTnLst>
                                </p:cTn>
                              </p:par>
                            </p:childTnLst>
                          </p:cTn>
                        </p:par>
                        <p:par>
                          <p:cTn id="576" fill="hold">
                            <p:stCondLst>
                              <p:cond delay="19000"/>
                            </p:stCondLst>
                            <p:childTnLst>
                              <p:par>
                                <p:cTn id="577" presetID="53" presetClass="entr" presetSubtype="0" fill="hold" grpId="0" nodeType="afterEffect">
                                  <p:stCondLst>
                                    <p:cond delay="0"/>
                                  </p:stCondLst>
                                  <p:childTnLst>
                                    <p:set>
                                      <p:cBhvr>
                                        <p:cTn id="578" dur="1" fill="hold">
                                          <p:stCondLst>
                                            <p:cond delay="0"/>
                                          </p:stCondLst>
                                        </p:cTn>
                                        <p:tgtEl>
                                          <p:spTgt spid="112"/>
                                        </p:tgtEl>
                                        <p:attrNameLst>
                                          <p:attrName>style.visibility</p:attrName>
                                        </p:attrNameLst>
                                      </p:cBhvr>
                                      <p:to>
                                        <p:strVal val="visible"/>
                                      </p:to>
                                    </p:set>
                                    <p:anim calcmode="lin" valueType="num">
                                      <p:cBhvr>
                                        <p:cTn id="579" dur="500" fill="hold"/>
                                        <p:tgtEl>
                                          <p:spTgt spid="112"/>
                                        </p:tgtEl>
                                        <p:attrNameLst>
                                          <p:attrName>ppt_w</p:attrName>
                                        </p:attrNameLst>
                                      </p:cBhvr>
                                      <p:tavLst>
                                        <p:tav tm="0">
                                          <p:val>
                                            <p:fltVal val="0"/>
                                          </p:val>
                                        </p:tav>
                                        <p:tav tm="100000">
                                          <p:val>
                                            <p:strVal val="#ppt_w"/>
                                          </p:val>
                                        </p:tav>
                                      </p:tavLst>
                                    </p:anim>
                                    <p:anim calcmode="lin" valueType="num">
                                      <p:cBhvr>
                                        <p:cTn id="580" dur="500" fill="hold"/>
                                        <p:tgtEl>
                                          <p:spTgt spid="112"/>
                                        </p:tgtEl>
                                        <p:attrNameLst>
                                          <p:attrName>ppt_h</p:attrName>
                                        </p:attrNameLst>
                                      </p:cBhvr>
                                      <p:tavLst>
                                        <p:tav tm="0">
                                          <p:val>
                                            <p:fltVal val="0"/>
                                          </p:val>
                                        </p:tav>
                                        <p:tav tm="100000">
                                          <p:val>
                                            <p:strVal val="#ppt_h"/>
                                          </p:val>
                                        </p:tav>
                                      </p:tavLst>
                                    </p:anim>
                                    <p:animEffect transition="in" filter="fade">
                                      <p:cBhvr>
                                        <p:cTn id="581" dur="500"/>
                                        <p:tgtEl>
                                          <p:spTgt spid="112"/>
                                        </p:tgtEl>
                                      </p:cBhvr>
                                    </p:animEffect>
                                  </p:childTnLst>
                                </p:cTn>
                              </p:par>
                              <p:par>
                                <p:cTn id="582" presetID="53" presetClass="entr" presetSubtype="0" fill="hold" grpId="0" nodeType="withEffect">
                                  <p:stCondLst>
                                    <p:cond delay="0"/>
                                  </p:stCondLst>
                                  <p:childTnLst>
                                    <p:set>
                                      <p:cBhvr>
                                        <p:cTn id="583" dur="1" fill="hold">
                                          <p:stCondLst>
                                            <p:cond delay="0"/>
                                          </p:stCondLst>
                                        </p:cTn>
                                        <p:tgtEl>
                                          <p:spTgt spid="113"/>
                                        </p:tgtEl>
                                        <p:attrNameLst>
                                          <p:attrName>style.visibility</p:attrName>
                                        </p:attrNameLst>
                                      </p:cBhvr>
                                      <p:to>
                                        <p:strVal val="visible"/>
                                      </p:to>
                                    </p:set>
                                    <p:anim calcmode="lin" valueType="num">
                                      <p:cBhvr>
                                        <p:cTn id="584" dur="500" fill="hold"/>
                                        <p:tgtEl>
                                          <p:spTgt spid="113"/>
                                        </p:tgtEl>
                                        <p:attrNameLst>
                                          <p:attrName>ppt_w</p:attrName>
                                        </p:attrNameLst>
                                      </p:cBhvr>
                                      <p:tavLst>
                                        <p:tav tm="0">
                                          <p:val>
                                            <p:fltVal val="0"/>
                                          </p:val>
                                        </p:tav>
                                        <p:tav tm="100000">
                                          <p:val>
                                            <p:strVal val="#ppt_w"/>
                                          </p:val>
                                        </p:tav>
                                      </p:tavLst>
                                    </p:anim>
                                    <p:anim calcmode="lin" valueType="num">
                                      <p:cBhvr>
                                        <p:cTn id="585" dur="500" fill="hold"/>
                                        <p:tgtEl>
                                          <p:spTgt spid="113"/>
                                        </p:tgtEl>
                                        <p:attrNameLst>
                                          <p:attrName>ppt_h</p:attrName>
                                        </p:attrNameLst>
                                      </p:cBhvr>
                                      <p:tavLst>
                                        <p:tav tm="0">
                                          <p:val>
                                            <p:fltVal val="0"/>
                                          </p:val>
                                        </p:tav>
                                        <p:tav tm="100000">
                                          <p:val>
                                            <p:strVal val="#ppt_h"/>
                                          </p:val>
                                        </p:tav>
                                      </p:tavLst>
                                    </p:anim>
                                    <p:animEffect transition="in" filter="fade">
                                      <p:cBhvr>
                                        <p:cTn id="586" dur="500"/>
                                        <p:tgtEl>
                                          <p:spTgt spid="113"/>
                                        </p:tgtEl>
                                      </p:cBhvr>
                                    </p:animEffect>
                                  </p:childTnLst>
                                </p:cTn>
                              </p:par>
                              <p:par>
                                <p:cTn id="587" presetID="53" presetClass="entr" presetSubtype="0" fill="hold" grpId="0" nodeType="withEffect">
                                  <p:stCondLst>
                                    <p:cond delay="0"/>
                                  </p:stCondLst>
                                  <p:childTnLst>
                                    <p:set>
                                      <p:cBhvr>
                                        <p:cTn id="588" dur="1" fill="hold">
                                          <p:stCondLst>
                                            <p:cond delay="0"/>
                                          </p:stCondLst>
                                        </p:cTn>
                                        <p:tgtEl>
                                          <p:spTgt spid="114"/>
                                        </p:tgtEl>
                                        <p:attrNameLst>
                                          <p:attrName>style.visibility</p:attrName>
                                        </p:attrNameLst>
                                      </p:cBhvr>
                                      <p:to>
                                        <p:strVal val="visible"/>
                                      </p:to>
                                    </p:set>
                                    <p:anim calcmode="lin" valueType="num">
                                      <p:cBhvr>
                                        <p:cTn id="589" dur="500" fill="hold"/>
                                        <p:tgtEl>
                                          <p:spTgt spid="114"/>
                                        </p:tgtEl>
                                        <p:attrNameLst>
                                          <p:attrName>ppt_w</p:attrName>
                                        </p:attrNameLst>
                                      </p:cBhvr>
                                      <p:tavLst>
                                        <p:tav tm="0">
                                          <p:val>
                                            <p:fltVal val="0"/>
                                          </p:val>
                                        </p:tav>
                                        <p:tav tm="100000">
                                          <p:val>
                                            <p:strVal val="#ppt_w"/>
                                          </p:val>
                                        </p:tav>
                                      </p:tavLst>
                                    </p:anim>
                                    <p:anim calcmode="lin" valueType="num">
                                      <p:cBhvr>
                                        <p:cTn id="590" dur="500" fill="hold"/>
                                        <p:tgtEl>
                                          <p:spTgt spid="114"/>
                                        </p:tgtEl>
                                        <p:attrNameLst>
                                          <p:attrName>ppt_h</p:attrName>
                                        </p:attrNameLst>
                                      </p:cBhvr>
                                      <p:tavLst>
                                        <p:tav tm="0">
                                          <p:val>
                                            <p:fltVal val="0"/>
                                          </p:val>
                                        </p:tav>
                                        <p:tav tm="100000">
                                          <p:val>
                                            <p:strVal val="#ppt_h"/>
                                          </p:val>
                                        </p:tav>
                                      </p:tavLst>
                                    </p:anim>
                                    <p:animEffect transition="in" filter="fade">
                                      <p:cBhvr>
                                        <p:cTn id="591" dur="500"/>
                                        <p:tgtEl>
                                          <p:spTgt spid="114"/>
                                        </p:tgtEl>
                                      </p:cBhvr>
                                    </p:animEffect>
                                  </p:childTnLst>
                                </p:cTn>
                              </p:par>
                            </p:childTnLst>
                          </p:cTn>
                        </p:par>
                        <p:par>
                          <p:cTn id="592" fill="hold">
                            <p:stCondLst>
                              <p:cond delay="19500"/>
                            </p:stCondLst>
                            <p:childTnLst>
                              <p:par>
                                <p:cTn id="593" presetID="53" presetClass="entr" presetSubtype="0" fill="hold" grpId="0" nodeType="afterEffect">
                                  <p:stCondLst>
                                    <p:cond delay="0"/>
                                  </p:stCondLst>
                                  <p:childTnLst>
                                    <p:set>
                                      <p:cBhvr>
                                        <p:cTn id="594" dur="1" fill="hold">
                                          <p:stCondLst>
                                            <p:cond delay="0"/>
                                          </p:stCondLst>
                                        </p:cTn>
                                        <p:tgtEl>
                                          <p:spTgt spid="115"/>
                                        </p:tgtEl>
                                        <p:attrNameLst>
                                          <p:attrName>style.visibility</p:attrName>
                                        </p:attrNameLst>
                                      </p:cBhvr>
                                      <p:to>
                                        <p:strVal val="visible"/>
                                      </p:to>
                                    </p:set>
                                    <p:anim calcmode="lin" valueType="num">
                                      <p:cBhvr>
                                        <p:cTn id="595" dur="500" fill="hold"/>
                                        <p:tgtEl>
                                          <p:spTgt spid="115"/>
                                        </p:tgtEl>
                                        <p:attrNameLst>
                                          <p:attrName>ppt_w</p:attrName>
                                        </p:attrNameLst>
                                      </p:cBhvr>
                                      <p:tavLst>
                                        <p:tav tm="0">
                                          <p:val>
                                            <p:fltVal val="0"/>
                                          </p:val>
                                        </p:tav>
                                        <p:tav tm="100000">
                                          <p:val>
                                            <p:strVal val="#ppt_w"/>
                                          </p:val>
                                        </p:tav>
                                      </p:tavLst>
                                    </p:anim>
                                    <p:anim calcmode="lin" valueType="num">
                                      <p:cBhvr>
                                        <p:cTn id="596" dur="500" fill="hold"/>
                                        <p:tgtEl>
                                          <p:spTgt spid="115"/>
                                        </p:tgtEl>
                                        <p:attrNameLst>
                                          <p:attrName>ppt_h</p:attrName>
                                        </p:attrNameLst>
                                      </p:cBhvr>
                                      <p:tavLst>
                                        <p:tav tm="0">
                                          <p:val>
                                            <p:fltVal val="0"/>
                                          </p:val>
                                        </p:tav>
                                        <p:tav tm="100000">
                                          <p:val>
                                            <p:strVal val="#ppt_h"/>
                                          </p:val>
                                        </p:tav>
                                      </p:tavLst>
                                    </p:anim>
                                    <p:animEffect transition="in" filter="fade">
                                      <p:cBhvr>
                                        <p:cTn id="597" dur="500"/>
                                        <p:tgtEl>
                                          <p:spTgt spid="115"/>
                                        </p:tgtEl>
                                      </p:cBhvr>
                                    </p:animEffect>
                                  </p:childTnLst>
                                </p:cTn>
                              </p:par>
                            </p:childTnLst>
                          </p:cTn>
                        </p:par>
                        <p:par>
                          <p:cTn id="598" fill="hold">
                            <p:stCondLst>
                              <p:cond delay="20000"/>
                            </p:stCondLst>
                            <p:childTnLst>
                              <p:par>
                                <p:cTn id="599" presetID="53" presetClass="entr" presetSubtype="0" fill="hold" grpId="0" nodeType="afterEffect">
                                  <p:stCondLst>
                                    <p:cond delay="0"/>
                                  </p:stCondLst>
                                  <p:childTnLst>
                                    <p:set>
                                      <p:cBhvr>
                                        <p:cTn id="600" dur="1" fill="hold">
                                          <p:stCondLst>
                                            <p:cond delay="0"/>
                                          </p:stCondLst>
                                        </p:cTn>
                                        <p:tgtEl>
                                          <p:spTgt spid="116"/>
                                        </p:tgtEl>
                                        <p:attrNameLst>
                                          <p:attrName>style.visibility</p:attrName>
                                        </p:attrNameLst>
                                      </p:cBhvr>
                                      <p:to>
                                        <p:strVal val="visible"/>
                                      </p:to>
                                    </p:set>
                                    <p:anim calcmode="lin" valueType="num">
                                      <p:cBhvr>
                                        <p:cTn id="601" dur="500" fill="hold"/>
                                        <p:tgtEl>
                                          <p:spTgt spid="116"/>
                                        </p:tgtEl>
                                        <p:attrNameLst>
                                          <p:attrName>ppt_w</p:attrName>
                                        </p:attrNameLst>
                                      </p:cBhvr>
                                      <p:tavLst>
                                        <p:tav tm="0">
                                          <p:val>
                                            <p:fltVal val="0"/>
                                          </p:val>
                                        </p:tav>
                                        <p:tav tm="100000">
                                          <p:val>
                                            <p:strVal val="#ppt_w"/>
                                          </p:val>
                                        </p:tav>
                                      </p:tavLst>
                                    </p:anim>
                                    <p:anim calcmode="lin" valueType="num">
                                      <p:cBhvr>
                                        <p:cTn id="602" dur="500" fill="hold"/>
                                        <p:tgtEl>
                                          <p:spTgt spid="116"/>
                                        </p:tgtEl>
                                        <p:attrNameLst>
                                          <p:attrName>ppt_h</p:attrName>
                                        </p:attrNameLst>
                                      </p:cBhvr>
                                      <p:tavLst>
                                        <p:tav tm="0">
                                          <p:val>
                                            <p:fltVal val="0"/>
                                          </p:val>
                                        </p:tav>
                                        <p:tav tm="100000">
                                          <p:val>
                                            <p:strVal val="#ppt_h"/>
                                          </p:val>
                                        </p:tav>
                                      </p:tavLst>
                                    </p:anim>
                                    <p:animEffect transition="in" filter="fade">
                                      <p:cBhvr>
                                        <p:cTn id="603" dur="500"/>
                                        <p:tgtEl>
                                          <p:spTgt spid="116"/>
                                        </p:tgtEl>
                                      </p:cBhvr>
                                    </p:animEffect>
                                  </p:childTnLst>
                                </p:cTn>
                              </p:par>
                              <p:par>
                                <p:cTn id="604" presetID="53" presetClass="entr" presetSubtype="0" fill="hold" grpId="0" nodeType="withEffect">
                                  <p:stCondLst>
                                    <p:cond delay="0"/>
                                  </p:stCondLst>
                                  <p:childTnLst>
                                    <p:set>
                                      <p:cBhvr>
                                        <p:cTn id="605" dur="1" fill="hold">
                                          <p:stCondLst>
                                            <p:cond delay="0"/>
                                          </p:stCondLst>
                                        </p:cTn>
                                        <p:tgtEl>
                                          <p:spTgt spid="117"/>
                                        </p:tgtEl>
                                        <p:attrNameLst>
                                          <p:attrName>style.visibility</p:attrName>
                                        </p:attrNameLst>
                                      </p:cBhvr>
                                      <p:to>
                                        <p:strVal val="visible"/>
                                      </p:to>
                                    </p:set>
                                    <p:anim calcmode="lin" valueType="num">
                                      <p:cBhvr>
                                        <p:cTn id="606" dur="500" fill="hold"/>
                                        <p:tgtEl>
                                          <p:spTgt spid="117"/>
                                        </p:tgtEl>
                                        <p:attrNameLst>
                                          <p:attrName>ppt_w</p:attrName>
                                        </p:attrNameLst>
                                      </p:cBhvr>
                                      <p:tavLst>
                                        <p:tav tm="0">
                                          <p:val>
                                            <p:fltVal val="0"/>
                                          </p:val>
                                        </p:tav>
                                        <p:tav tm="100000">
                                          <p:val>
                                            <p:strVal val="#ppt_w"/>
                                          </p:val>
                                        </p:tav>
                                      </p:tavLst>
                                    </p:anim>
                                    <p:anim calcmode="lin" valueType="num">
                                      <p:cBhvr>
                                        <p:cTn id="607" dur="500" fill="hold"/>
                                        <p:tgtEl>
                                          <p:spTgt spid="117"/>
                                        </p:tgtEl>
                                        <p:attrNameLst>
                                          <p:attrName>ppt_h</p:attrName>
                                        </p:attrNameLst>
                                      </p:cBhvr>
                                      <p:tavLst>
                                        <p:tav tm="0">
                                          <p:val>
                                            <p:fltVal val="0"/>
                                          </p:val>
                                        </p:tav>
                                        <p:tav tm="100000">
                                          <p:val>
                                            <p:strVal val="#ppt_h"/>
                                          </p:val>
                                        </p:tav>
                                      </p:tavLst>
                                    </p:anim>
                                    <p:animEffect transition="in" filter="fade">
                                      <p:cBhvr>
                                        <p:cTn id="608" dur="500"/>
                                        <p:tgtEl>
                                          <p:spTgt spid="117"/>
                                        </p:tgtEl>
                                      </p:cBhvr>
                                    </p:animEffect>
                                  </p:childTnLst>
                                </p:cTn>
                              </p:par>
                              <p:par>
                                <p:cTn id="609" presetID="63" presetClass="path" presetSubtype="0" accel="50000" decel="50000" fill="hold" grpId="1" nodeType="withEffect">
                                  <p:stCondLst>
                                    <p:cond delay="0"/>
                                  </p:stCondLst>
                                  <p:childTnLst>
                                    <p:animMotion origin="layout" path="M 0 0  L 0.25 0  E" pathEditMode="relative" ptsTypes="">
                                      <p:cBhvr>
                                        <p:cTn id="610" dur="2000" fill="hold"/>
                                        <p:tgtEl>
                                          <p:spTgt spid="74"/>
                                        </p:tgtEl>
                                        <p:attrNameLst>
                                          <p:attrName>ppt_x</p:attrName>
                                          <p:attrName>ppt_y</p:attrName>
                                        </p:attrNameLst>
                                      </p:cBhvr>
                                    </p:animMotion>
                                  </p:childTnLst>
                                </p:cTn>
                              </p:par>
                              <p:par>
                                <p:cTn id="611" presetID="63" presetClass="path" presetSubtype="0" accel="50000" decel="50000" fill="hold" grpId="1" nodeType="withEffect">
                                  <p:stCondLst>
                                    <p:cond delay="0"/>
                                  </p:stCondLst>
                                  <p:childTnLst>
                                    <p:animMotion origin="layout" path="M 0.00781 0.0104 L 0.18229 0.00092 " pathEditMode="relative" rAng="0" ptsTypes="AA">
                                      <p:cBhvr>
                                        <p:cTn id="612" dur="2000" fill="hold"/>
                                        <p:tgtEl>
                                          <p:spTgt spid="75"/>
                                        </p:tgtEl>
                                        <p:attrNameLst>
                                          <p:attrName>ppt_x</p:attrName>
                                          <p:attrName>ppt_y</p:attrName>
                                        </p:attrNameLst>
                                      </p:cBhvr>
                                      <p:rCtr x="87" y="-5"/>
                                    </p:animMotion>
                                  </p:childTnLst>
                                </p:cTn>
                              </p:par>
                              <p:par>
                                <p:cTn id="613" presetID="63" presetClass="path" presetSubtype="0" accel="50000" decel="50000" fill="hold" grpId="1" nodeType="withEffect">
                                  <p:stCondLst>
                                    <p:cond delay="0"/>
                                  </p:stCondLst>
                                  <p:childTnLst>
                                    <p:animMotion origin="layout" path="M -3.88889E-6 -2.83996E-6 L 0.19688 0.04186 " pathEditMode="relative" rAng="0" ptsTypes="AA">
                                      <p:cBhvr>
                                        <p:cTn id="614" dur="2000" fill="hold"/>
                                        <p:tgtEl>
                                          <p:spTgt spid="76"/>
                                        </p:tgtEl>
                                        <p:attrNameLst>
                                          <p:attrName>ppt_x</p:attrName>
                                          <p:attrName>ppt_y</p:attrName>
                                        </p:attrNameLst>
                                      </p:cBhvr>
                                      <p:rCtr x="98" y="21"/>
                                    </p:animMotion>
                                  </p:childTnLst>
                                </p:cTn>
                              </p:par>
                              <p:par>
                                <p:cTn id="615" presetID="63" presetClass="path" presetSubtype="0" accel="50000" decel="50000" fill="hold" grpId="1" nodeType="withEffect">
                                  <p:stCondLst>
                                    <p:cond delay="0"/>
                                  </p:stCondLst>
                                  <p:childTnLst>
                                    <p:animMotion origin="layout" path="M 0.16841 0.03516 L 0.29115 -0.03353 " pathEditMode="relative" rAng="0" ptsTypes="AA">
                                      <p:cBhvr>
                                        <p:cTn id="616" dur="2000" fill="hold"/>
                                        <p:tgtEl>
                                          <p:spTgt spid="77"/>
                                        </p:tgtEl>
                                        <p:attrNameLst>
                                          <p:attrName>ppt_x</p:attrName>
                                          <p:attrName>ppt_y</p:attrName>
                                        </p:attrNameLst>
                                      </p:cBhvr>
                                      <p:rCtr x="61" y="-34"/>
                                    </p:animMotion>
                                  </p:childTnLst>
                                </p:cTn>
                              </p:par>
                              <p:par>
                                <p:cTn id="617" presetID="63" presetClass="path" presetSubtype="0" accel="50000" decel="50000" fill="hold" grpId="1" nodeType="withEffect">
                                  <p:stCondLst>
                                    <p:cond delay="0"/>
                                  </p:stCondLst>
                                  <p:childTnLst>
                                    <p:animMotion origin="layout" path="M 0 0  L 0.25 0  E" pathEditMode="relative" ptsTypes="">
                                      <p:cBhvr>
                                        <p:cTn id="618" dur="2000" fill="hold"/>
                                        <p:tgtEl>
                                          <p:spTgt spid="78"/>
                                        </p:tgtEl>
                                        <p:attrNameLst>
                                          <p:attrName>ppt_x</p:attrName>
                                          <p:attrName>ppt_y</p:attrName>
                                        </p:attrNameLst>
                                      </p:cBhvr>
                                    </p:animMotion>
                                  </p:childTnLst>
                                </p:cTn>
                              </p:par>
                              <p:par>
                                <p:cTn id="619" presetID="63" presetClass="path" presetSubtype="0" accel="50000" decel="50000" fill="hold" grpId="1" nodeType="withEffect">
                                  <p:stCondLst>
                                    <p:cond delay="0"/>
                                  </p:stCondLst>
                                  <p:childTnLst>
                                    <p:animMotion origin="layout" path="M 0 0  L 0.25 0  E" pathEditMode="relative" ptsTypes="">
                                      <p:cBhvr>
                                        <p:cTn id="620" dur="2000" fill="hold"/>
                                        <p:tgtEl>
                                          <p:spTgt spid="79"/>
                                        </p:tgtEl>
                                        <p:attrNameLst>
                                          <p:attrName>ppt_x</p:attrName>
                                          <p:attrName>ppt_y</p:attrName>
                                        </p:attrNameLst>
                                      </p:cBhvr>
                                    </p:animMotion>
                                  </p:childTnLst>
                                </p:cTn>
                              </p:par>
                              <p:par>
                                <p:cTn id="621" presetID="63" presetClass="path" presetSubtype="0" accel="50000" decel="50000" fill="hold" grpId="1" nodeType="withEffect">
                                  <p:stCondLst>
                                    <p:cond delay="0"/>
                                  </p:stCondLst>
                                  <p:childTnLst>
                                    <p:animMotion origin="layout" path="M 0.02552 -0.04926 L 0.32795 -0.06591 " pathEditMode="relative" rAng="0" ptsTypes="AA">
                                      <p:cBhvr>
                                        <p:cTn id="622" dur="2000" fill="hold"/>
                                        <p:tgtEl>
                                          <p:spTgt spid="80"/>
                                        </p:tgtEl>
                                        <p:attrNameLst>
                                          <p:attrName>ppt_x</p:attrName>
                                          <p:attrName>ppt_y</p:attrName>
                                        </p:attrNameLst>
                                      </p:cBhvr>
                                      <p:rCtr x="151" y="-8"/>
                                    </p:animMotion>
                                  </p:childTnLst>
                                </p:cTn>
                              </p:par>
                              <p:par>
                                <p:cTn id="623" presetID="63" presetClass="path" presetSubtype="0" accel="50000" decel="50000" fill="hold" grpId="1" nodeType="withEffect">
                                  <p:stCondLst>
                                    <p:cond delay="0"/>
                                  </p:stCondLst>
                                  <p:childTnLst>
                                    <p:animMotion origin="layout" path="M -0.01337 -0.04926 L 0.21736 -0.16142 " pathEditMode="relative" rAng="0" ptsTypes="AA">
                                      <p:cBhvr>
                                        <p:cTn id="624" dur="2000" fill="hold"/>
                                        <p:tgtEl>
                                          <p:spTgt spid="81"/>
                                        </p:tgtEl>
                                        <p:attrNameLst>
                                          <p:attrName>ppt_x</p:attrName>
                                          <p:attrName>ppt_y</p:attrName>
                                        </p:attrNameLst>
                                      </p:cBhvr>
                                      <p:rCtr x="115" y="-56"/>
                                    </p:animMotion>
                                  </p:childTnLst>
                                </p:cTn>
                              </p:par>
                              <p:par>
                                <p:cTn id="625" presetID="63" presetClass="path" presetSubtype="0" accel="50000" decel="50000" fill="hold" grpId="1" nodeType="withEffect">
                                  <p:stCondLst>
                                    <p:cond delay="0"/>
                                  </p:stCondLst>
                                  <p:childTnLst>
                                    <p:animMotion origin="layout" path="M -0.00642 0.01248 L 0.21545 0.09828 " pathEditMode="relative" rAng="0" ptsTypes="AA">
                                      <p:cBhvr>
                                        <p:cTn id="626" dur="2000" fill="hold"/>
                                        <p:tgtEl>
                                          <p:spTgt spid="82"/>
                                        </p:tgtEl>
                                        <p:attrNameLst>
                                          <p:attrName>ppt_x</p:attrName>
                                          <p:attrName>ppt_y</p:attrName>
                                        </p:attrNameLst>
                                      </p:cBhvr>
                                      <p:rCtr x="111" y="43"/>
                                    </p:animMotion>
                                  </p:childTnLst>
                                </p:cTn>
                              </p:par>
                              <p:par>
                                <p:cTn id="627" presetID="63" presetClass="path" presetSubtype="0" accel="50000" decel="50000" fill="hold" grpId="1" nodeType="withEffect">
                                  <p:stCondLst>
                                    <p:cond delay="0"/>
                                  </p:stCondLst>
                                  <p:childTnLst>
                                    <p:animMotion origin="layout" path="M -3.33333E-6 -1.3876E-7 L 0.35 0.03955 " pathEditMode="relative" rAng="0" ptsTypes="AA">
                                      <p:cBhvr>
                                        <p:cTn id="628" dur="2000" fill="hold"/>
                                        <p:tgtEl>
                                          <p:spTgt spid="83"/>
                                        </p:tgtEl>
                                        <p:attrNameLst>
                                          <p:attrName>ppt_x</p:attrName>
                                          <p:attrName>ppt_y</p:attrName>
                                        </p:attrNameLst>
                                      </p:cBhvr>
                                      <p:rCtr x="175" y="20"/>
                                    </p:animMotion>
                                  </p:childTnLst>
                                </p:cTn>
                              </p:par>
                              <p:par>
                                <p:cTn id="629" presetID="63" presetClass="path" presetSubtype="0" accel="50000" decel="50000" fill="hold" grpId="1" nodeType="withEffect">
                                  <p:stCondLst>
                                    <p:cond delay="0"/>
                                  </p:stCondLst>
                                  <p:childTnLst>
                                    <p:animMotion origin="layout" path="M 0 0  L 0.25 0  E" pathEditMode="relative" ptsTypes="">
                                      <p:cBhvr>
                                        <p:cTn id="630" dur="2000" fill="hold"/>
                                        <p:tgtEl>
                                          <p:spTgt spid="84"/>
                                        </p:tgtEl>
                                        <p:attrNameLst>
                                          <p:attrName>ppt_x</p:attrName>
                                          <p:attrName>ppt_y</p:attrName>
                                        </p:attrNameLst>
                                      </p:cBhvr>
                                    </p:animMotion>
                                  </p:childTnLst>
                                </p:cTn>
                              </p:par>
                              <p:par>
                                <p:cTn id="631" presetID="63" presetClass="path" presetSubtype="0" accel="50000" decel="50000" fill="hold" grpId="1" nodeType="withEffect">
                                  <p:stCondLst>
                                    <p:cond delay="0"/>
                                  </p:stCondLst>
                                  <p:childTnLst>
                                    <p:animMotion origin="layout" path="M 0.02483 0.00208 L 0.24653 -0.11124 " pathEditMode="relative" rAng="0" ptsTypes="AA">
                                      <p:cBhvr>
                                        <p:cTn id="632" dur="2000" fill="hold"/>
                                        <p:tgtEl>
                                          <p:spTgt spid="85"/>
                                        </p:tgtEl>
                                        <p:attrNameLst>
                                          <p:attrName>ppt_x</p:attrName>
                                          <p:attrName>ppt_y</p:attrName>
                                        </p:attrNameLst>
                                      </p:cBhvr>
                                      <p:rCtr x="111" y="-57"/>
                                    </p:animMotion>
                                  </p:childTnLst>
                                </p:cTn>
                              </p:par>
                              <p:par>
                                <p:cTn id="633" presetID="63" presetClass="path" presetSubtype="0" accel="50000" decel="50000" fill="hold" grpId="1" nodeType="withEffect">
                                  <p:stCondLst>
                                    <p:cond delay="0"/>
                                  </p:stCondLst>
                                  <p:childTnLst>
                                    <p:animMotion origin="layout" path="M 0 0  L 0.25 0  E" pathEditMode="relative" ptsTypes="">
                                      <p:cBhvr>
                                        <p:cTn id="634" dur="2000" fill="hold"/>
                                        <p:tgtEl>
                                          <p:spTgt spid="86"/>
                                        </p:tgtEl>
                                        <p:attrNameLst>
                                          <p:attrName>ppt_x</p:attrName>
                                          <p:attrName>ppt_y</p:attrName>
                                        </p:attrNameLst>
                                      </p:cBhvr>
                                    </p:animMotion>
                                  </p:childTnLst>
                                </p:cTn>
                              </p:par>
                              <p:par>
                                <p:cTn id="635" presetID="63" presetClass="path" presetSubtype="0" accel="50000" decel="50000" fill="hold" grpId="1" nodeType="withEffect">
                                  <p:stCondLst>
                                    <p:cond delay="0"/>
                                  </p:stCondLst>
                                  <p:childTnLst>
                                    <p:animMotion origin="layout" path="M 0.00781 0.0104 L 0.18229 0.00092 " pathEditMode="relative" rAng="0" ptsTypes="AA">
                                      <p:cBhvr>
                                        <p:cTn id="636" dur="2000" fill="hold"/>
                                        <p:tgtEl>
                                          <p:spTgt spid="87"/>
                                        </p:tgtEl>
                                        <p:attrNameLst>
                                          <p:attrName>ppt_x</p:attrName>
                                          <p:attrName>ppt_y</p:attrName>
                                        </p:attrNameLst>
                                      </p:cBhvr>
                                      <p:rCtr x="87" y="-5"/>
                                    </p:animMotion>
                                  </p:childTnLst>
                                </p:cTn>
                              </p:par>
                              <p:par>
                                <p:cTn id="637" presetID="63" presetClass="path" presetSubtype="0" accel="50000" decel="50000" fill="hold" grpId="1" nodeType="withEffect">
                                  <p:stCondLst>
                                    <p:cond delay="0"/>
                                  </p:stCondLst>
                                  <p:childTnLst>
                                    <p:animMotion origin="layout" path="M -3.88889E-6 -2.83996E-6 L 0.19688 0.04186 " pathEditMode="relative" rAng="0" ptsTypes="AA">
                                      <p:cBhvr>
                                        <p:cTn id="638" dur="2000" fill="hold"/>
                                        <p:tgtEl>
                                          <p:spTgt spid="88"/>
                                        </p:tgtEl>
                                        <p:attrNameLst>
                                          <p:attrName>ppt_x</p:attrName>
                                          <p:attrName>ppt_y</p:attrName>
                                        </p:attrNameLst>
                                      </p:cBhvr>
                                      <p:rCtr x="98" y="21"/>
                                    </p:animMotion>
                                  </p:childTnLst>
                                </p:cTn>
                              </p:par>
                              <p:par>
                                <p:cTn id="639" presetID="63" presetClass="path" presetSubtype="0" accel="50000" decel="50000" fill="hold" grpId="1" nodeType="withEffect">
                                  <p:stCondLst>
                                    <p:cond delay="0"/>
                                  </p:stCondLst>
                                  <p:childTnLst>
                                    <p:animMotion origin="layout" path="M 0.16841 0.03516 L 0.29115 -0.03353 " pathEditMode="relative" rAng="0" ptsTypes="AA">
                                      <p:cBhvr>
                                        <p:cTn id="640" dur="2000" fill="hold"/>
                                        <p:tgtEl>
                                          <p:spTgt spid="89"/>
                                        </p:tgtEl>
                                        <p:attrNameLst>
                                          <p:attrName>ppt_x</p:attrName>
                                          <p:attrName>ppt_y</p:attrName>
                                        </p:attrNameLst>
                                      </p:cBhvr>
                                      <p:rCtr x="61" y="-34"/>
                                    </p:animMotion>
                                  </p:childTnLst>
                                </p:cTn>
                              </p:par>
                              <p:par>
                                <p:cTn id="641" presetID="63" presetClass="path" presetSubtype="0" accel="50000" decel="50000" fill="hold" grpId="1" nodeType="withEffect">
                                  <p:stCondLst>
                                    <p:cond delay="0"/>
                                  </p:stCondLst>
                                  <p:childTnLst>
                                    <p:animMotion origin="layout" path="M 0 0  L 0.25 0  E" pathEditMode="relative" ptsTypes="">
                                      <p:cBhvr>
                                        <p:cTn id="642" dur="2000" fill="hold"/>
                                        <p:tgtEl>
                                          <p:spTgt spid="110"/>
                                        </p:tgtEl>
                                        <p:attrNameLst>
                                          <p:attrName>ppt_x</p:attrName>
                                          <p:attrName>ppt_y</p:attrName>
                                        </p:attrNameLst>
                                      </p:cBhvr>
                                    </p:animMotion>
                                  </p:childTnLst>
                                </p:cTn>
                              </p:par>
                              <p:par>
                                <p:cTn id="643" presetID="63" presetClass="path" presetSubtype="0" accel="50000" decel="50000" fill="hold" grpId="1" nodeType="withEffect">
                                  <p:stCondLst>
                                    <p:cond delay="0"/>
                                  </p:stCondLst>
                                  <p:childTnLst>
                                    <p:animMotion origin="layout" path="M 0 0  L 0.25 0  E" pathEditMode="relative" ptsTypes="">
                                      <p:cBhvr>
                                        <p:cTn id="644" dur="2000" fill="hold"/>
                                        <p:tgtEl>
                                          <p:spTgt spid="111"/>
                                        </p:tgtEl>
                                        <p:attrNameLst>
                                          <p:attrName>ppt_x</p:attrName>
                                          <p:attrName>ppt_y</p:attrName>
                                        </p:attrNameLst>
                                      </p:cBhvr>
                                    </p:animMotion>
                                  </p:childTnLst>
                                </p:cTn>
                              </p:par>
                              <p:par>
                                <p:cTn id="645" presetID="63" presetClass="path" presetSubtype="0" accel="50000" decel="50000" fill="hold" grpId="1" nodeType="withEffect">
                                  <p:stCondLst>
                                    <p:cond delay="0"/>
                                  </p:stCondLst>
                                  <p:childTnLst>
                                    <p:animMotion origin="layout" path="M 0.02552 -0.04926 L 0.32795 -0.06591 " pathEditMode="relative" rAng="0" ptsTypes="AA">
                                      <p:cBhvr>
                                        <p:cTn id="646" dur="2000" fill="hold"/>
                                        <p:tgtEl>
                                          <p:spTgt spid="112"/>
                                        </p:tgtEl>
                                        <p:attrNameLst>
                                          <p:attrName>ppt_x</p:attrName>
                                          <p:attrName>ppt_y</p:attrName>
                                        </p:attrNameLst>
                                      </p:cBhvr>
                                      <p:rCtr x="151" y="-8"/>
                                    </p:animMotion>
                                  </p:childTnLst>
                                </p:cTn>
                              </p:par>
                              <p:par>
                                <p:cTn id="647" presetID="63" presetClass="path" presetSubtype="0" accel="50000" decel="50000" fill="hold" grpId="1" nodeType="withEffect">
                                  <p:stCondLst>
                                    <p:cond delay="0"/>
                                  </p:stCondLst>
                                  <p:childTnLst>
                                    <p:animMotion origin="layout" path="M -0.01337 -0.04926 L 0.21736 -0.16142 " pathEditMode="relative" rAng="0" ptsTypes="AA">
                                      <p:cBhvr>
                                        <p:cTn id="648" dur="2000" fill="hold"/>
                                        <p:tgtEl>
                                          <p:spTgt spid="113"/>
                                        </p:tgtEl>
                                        <p:attrNameLst>
                                          <p:attrName>ppt_x</p:attrName>
                                          <p:attrName>ppt_y</p:attrName>
                                        </p:attrNameLst>
                                      </p:cBhvr>
                                      <p:rCtr x="115" y="-56"/>
                                    </p:animMotion>
                                  </p:childTnLst>
                                </p:cTn>
                              </p:par>
                              <p:par>
                                <p:cTn id="649" presetID="63" presetClass="path" presetSubtype="0" accel="50000" decel="50000" fill="hold" grpId="1" nodeType="withEffect">
                                  <p:stCondLst>
                                    <p:cond delay="0"/>
                                  </p:stCondLst>
                                  <p:childTnLst>
                                    <p:animMotion origin="layout" path="M -0.00937 -0.03145 L 0.21754 0.1154 " pathEditMode="relative" rAng="0" ptsTypes="AA">
                                      <p:cBhvr>
                                        <p:cTn id="650" dur="2000" fill="hold"/>
                                        <p:tgtEl>
                                          <p:spTgt spid="114"/>
                                        </p:tgtEl>
                                        <p:attrNameLst>
                                          <p:attrName>ppt_x</p:attrName>
                                          <p:attrName>ppt_y</p:attrName>
                                        </p:attrNameLst>
                                      </p:cBhvr>
                                      <p:rCtr x="113" y="73"/>
                                    </p:animMotion>
                                  </p:childTnLst>
                                </p:cTn>
                              </p:par>
                              <p:par>
                                <p:cTn id="651" presetID="63" presetClass="path" presetSubtype="0" accel="50000" decel="50000" fill="hold" grpId="1" nodeType="withEffect">
                                  <p:stCondLst>
                                    <p:cond delay="0"/>
                                  </p:stCondLst>
                                  <p:childTnLst>
                                    <p:animMotion origin="layout" path="M -3.33333E-6 -1.3876E-7 L 0.35 0.03955 " pathEditMode="relative" rAng="0" ptsTypes="AA">
                                      <p:cBhvr>
                                        <p:cTn id="652" dur="2000" fill="hold"/>
                                        <p:tgtEl>
                                          <p:spTgt spid="115"/>
                                        </p:tgtEl>
                                        <p:attrNameLst>
                                          <p:attrName>ppt_x</p:attrName>
                                          <p:attrName>ppt_y</p:attrName>
                                        </p:attrNameLst>
                                      </p:cBhvr>
                                      <p:rCtr x="175" y="20"/>
                                    </p:animMotion>
                                  </p:childTnLst>
                                </p:cTn>
                              </p:par>
                              <p:par>
                                <p:cTn id="653" presetID="63" presetClass="path" presetSubtype="0" accel="50000" decel="50000" fill="hold" grpId="1" nodeType="withEffect">
                                  <p:stCondLst>
                                    <p:cond delay="0"/>
                                  </p:stCondLst>
                                  <p:childTnLst>
                                    <p:animMotion origin="layout" path="M 0 0  L 0.25 0  E" pathEditMode="relative" ptsTypes="">
                                      <p:cBhvr>
                                        <p:cTn id="654" dur="2000" fill="hold"/>
                                        <p:tgtEl>
                                          <p:spTgt spid="116"/>
                                        </p:tgtEl>
                                        <p:attrNameLst>
                                          <p:attrName>ppt_x</p:attrName>
                                          <p:attrName>ppt_y</p:attrName>
                                        </p:attrNameLst>
                                      </p:cBhvr>
                                    </p:animMotion>
                                  </p:childTnLst>
                                </p:cTn>
                              </p:par>
                              <p:par>
                                <p:cTn id="655" presetID="63" presetClass="path" presetSubtype="0" accel="50000" decel="50000" fill="hold" grpId="1" nodeType="withEffect">
                                  <p:stCondLst>
                                    <p:cond delay="0"/>
                                  </p:stCondLst>
                                  <p:childTnLst>
                                    <p:animMotion origin="layout" path="M 0.02483 0.00208 L 0.24653 -0.11124 " pathEditMode="relative" rAng="0" ptsTypes="AA">
                                      <p:cBhvr>
                                        <p:cTn id="656" dur="2000" fill="hold"/>
                                        <p:tgtEl>
                                          <p:spTgt spid="117"/>
                                        </p:tgtEl>
                                        <p:attrNameLst>
                                          <p:attrName>ppt_x</p:attrName>
                                          <p:attrName>ppt_y</p:attrName>
                                        </p:attrNameLst>
                                      </p:cBhvr>
                                      <p:rCtr x="111" y="-5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p:bldP spid="17" grpId="0"/>
      <p:bldP spid="17" grpId="1"/>
      <p:bldP spid="18" grpId="0"/>
      <p:bldP spid="18" grpId="1"/>
      <p:bldP spid="19" grpId="0"/>
      <p:bldP spid="19" grpId="1"/>
      <p:bldP spid="20" grpId="0" animBg="1"/>
      <p:bldP spid="20" grpId="1" animBg="1"/>
      <p:bldP spid="23" grpId="0"/>
      <p:bldP spid="25" grpId="0"/>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49" grpId="0" animBg="1"/>
      <p:bldP spid="49" grpId="1" animBg="1"/>
      <p:bldP spid="50" grpId="0" animBg="1"/>
      <p:bldP spid="50" grpId="1" animBg="1"/>
      <p:bldP spid="51" grpId="0" animBg="1"/>
      <p:bldP spid="51" grpId="1" animBg="1"/>
      <p:bldP spid="52" grpId="0" animBg="1"/>
      <p:bldP spid="52" grpId="1" animBg="1"/>
      <p:bldP spid="53" grpId="0" animBg="1"/>
      <p:bldP spid="53" grpId="1" animBg="1"/>
      <p:bldP spid="54" grpId="0" animBg="1"/>
      <p:bldP spid="54" grpId="1" animBg="1"/>
      <p:bldP spid="55" grpId="0" animBg="1"/>
      <p:bldP spid="55" grpId="1" animBg="1"/>
      <p:bldP spid="56" grpId="0" animBg="1"/>
      <p:bldP spid="56" grpId="1" animBg="1"/>
      <p:bldP spid="57" grpId="0" animBg="1"/>
      <p:bldP spid="57" grpId="1" animBg="1"/>
      <p:bldP spid="90" grpId="0" animBg="1"/>
      <p:bldP spid="90"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9" grpId="0" animBg="1"/>
      <p:bldP spid="109" grpId="1" animBg="1"/>
      <p:bldP spid="73" grpId="0"/>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1" grpId="0" animBg="1"/>
      <p:bldP spid="81" grpId="1" animBg="1"/>
      <p:bldP spid="82" grpId="0" animBg="1"/>
      <p:bldP spid="82" grpId="1" animBg="1"/>
      <p:bldP spid="83" grpId="0" animBg="1"/>
      <p:bldP spid="83" grpId="1" animBg="1"/>
      <p:bldP spid="84" grpId="0" animBg="1"/>
      <p:bldP spid="84" grpId="1" animBg="1"/>
      <p:bldP spid="85" grpId="0" animBg="1"/>
      <p:bldP spid="85" grpId="1" animBg="1"/>
      <p:bldP spid="86" grpId="0" animBg="1"/>
      <p:bldP spid="86" grpId="1" animBg="1"/>
      <p:bldP spid="87" grpId="0" animBg="1"/>
      <p:bldP spid="87" grpId="1" animBg="1"/>
      <p:bldP spid="88" grpId="0" animBg="1"/>
      <p:bldP spid="88" grpId="1" animBg="1"/>
      <p:bldP spid="89" grpId="0" animBg="1"/>
      <p:bldP spid="8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8" grpId="0"/>
      <p:bldP spid="118"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374241" y="1838318"/>
            <a:ext cx="5041900" cy="519112"/>
          </a:xfrm>
          <a:prstGeom prst="rect">
            <a:avLst/>
          </a:prstGeom>
          <a:noFill/>
          <a:ln w="9525">
            <a:noFill/>
            <a:miter lim="800000"/>
            <a:headEnd/>
            <a:tailEnd/>
          </a:ln>
          <a:effectLst/>
        </p:spPr>
        <p:txBody>
          <a:bodyPr>
            <a:spAutoFit/>
          </a:bodyPr>
          <a:lstStyle/>
          <a:p>
            <a:pPr>
              <a:spcBef>
                <a:spcPct val="50000"/>
              </a:spcBef>
            </a:pPr>
            <a:r>
              <a:rPr lang="es-ES" sz="2800" b="1">
                <a:solidFill>
                  <a:schemeClr val="accent2"/>
                </a:solidFill>
                <a:effectLst>
                  <a:outerShdw blurRad="38100" dist="38100" dir="2700000" algn="tl">
                    <a:srgbClr val="C0C0C0"/>
                  </a:outerShdw>
                </a:effectLst>
                <a:latin typeface="Century Schoolbook" pitchFamily="18" charset="0"/>
              </a:rPr>
              <a:t>S</a:t>
            </a:r>
            <a:r>
              <a:rPr lang="es-ES" b="1">
                <a:solidFill>
                  <a:schemeClr val="accent2"/>
                </a:solidFill>
                <a:effectLst>
                  <a:outerShdw blurRad="38100" dist="38100" dir="2700000" algn="tl">
                    <a:srgbClr val="C0C0C0"/>
                  </a:outerShdw>
                </a:effectLst>
                <a:latin typeface="Century Schoolbook" pitchFamily="18" charset="0"/>
              </a:rPr>
              <a:t>UPUESTOS DEL PROYECTO</a:t>
            </a:r>
          </a:p>
        </p:txBody>
      </p:sp>
      <p:pic>
        <p:nvPicPr>
          <p:cNvPr id="3" name="Picture 5" descr="J0076161"/>
          <p:cNvPicPr>
            <a:picLocks noChangeAspect="1" noChangeArrowheads="1" noCrop="1"/>
          </p:cNvPicPr>
          <p:nvPr/>
        </p:nvPicPr>
        <p:blipFill>
          <a:blip r:embed="rId2" cstate="print"/>
          <a:srcRect/>
          <a:stretch>
            <a:fillRect/>
          </a:stretch>
        </p:blipFill>
        <p:spPr bwMode="auto">
          <a:xfrm rot="19979623" flipH="1">
            <a:off x="1339316" y="1833555"/>
            <a:ext cx="334962" cy="315913"/>
          </a:xfrm>
          <a:prstGeom prst="rect">
            <a:avLst/>
          </a:prstGeom>
          <a:noFill/>
        </p:spPr>
      </p:pic>
      <p:sp>
        <p:nvSpPr>
          <p:cNvPr id="4" name="Rectangle 23"/>
          <p:cNvSpPr>
            <a:spLocks noChangeArrowheads="1"/>
          </p:cNvSpPr>
          <p:nvPr/>
        </p:nvSpPr>
        <p:spPr bwMode="auto">
          <a:xfrm>
            <a:off x="3359177" y="2349500"/>
            <a:ext cx="5070475" cy="1743075"/>
          </a:xfrm>
          <a:prstGeom prst="rect">
            <a:avLst/>
          </a:prstGeom>
          <a:noFill/>
          <a:ln w="9525">
            <a:noFill/>
            <a:miter lim="800000"/>
            <a:headEnd/>
            <a:tailEnd/>
          </a:ln>
          <a:effectLst/>
        </p:spPr>
        <p:txBody>
          <a:bodyPr anchor="ctr">
            <a:spAutoFit/>
          </a:bodyPr>
          <a:lstStyle/>
          <a:p>
            <a:pPr>
              <a:lnSpc>
                <a:spcPct val="150000"/>
              </a:lnSpc>
              <a:buFont typeface="Arial" pitchFamily="34" charset="0"/>
              <a:buChar char="•"/>
            </a:pPr>
            <a:r>
              <a:rPr lang="es-ES" dirty="0"/>
              <a:t> Disminuir las desigualdades en el acceso.</a:t>
            </a:r>
          </a:p>
          <a:p>
            <a:pPr>
              <a:lnSpc>
                <a:spcPct val="150000"/>
              </a:lnSpc>
              <a:buFont typeface="Arial" pitchFamily="34" charset="0"/>
              <a:buChar char="•"/>
            </a:pPr>
            <a:r>
              <a:rPr lang="es-ES" dirty="0"/>
              <a:t> Disminuir las desigualdades en el desempeño.</a:t>
            </a:r>
          </a:p>
          <a:p>
            <a:pPr>
              <a:lnSpc>
                <a:spcPct val="150000"/>
              </a:lnSpc>
              <a:buFont typeface="Arial" pitchFamily="34" charset="0"/>
              <a:buChar char="•"/>
            </a:pPr>
            <a:r>
              <a:rPr lang="es-ES" dirty="0"/>
              <a:t> Prever el desarrollo del potencial creativo. </a:t>
            </a:r>
          </a:p>
          <a:p>
            <a:pPr>
              <a:lnSpc>
                <a:spcPct val="150000"/>
              </a:lnSpc>
              <a:buFont typeface="Arial" pitchFamily="34" charset="0"/>
              <a:buChar char="•"/>
            </a:pPr>
            <a:r>
              <a:rPr lang="es-ES" dirty="0"/>
              <a:t> Prever el pleno ejercicio de su personalidad.</a:t>
            </a:r>
          </a:p>
        </p:txBody>
      </p:sp>
      <p:sp>
        <p:nvSpPr>
          <p:cNvPr id="5" name="AutoShape 25"/>
          <p:cNvSpPr>
            <a:spLocks noChangeArrowheads="1"/>
          </p:cNvSpPr>
          <p:nvPr/>
        </p:nvSpPr>
        <p:spPr bwMode="auto">
          <a:xfrm>
            <a:off x="1487515" y="2709863"/>
            <a:ext cx="1800225" cy="935037"/>
          </a:xfrm>
          <a:prstGeom prst="flowChartAlternateProcess">
            <a:avLst/>
          </a:prstGeom>
          <a:solidFill>
            <a:srgbClr val="EAEAEA"/>
          </a:solidFill>
          <a:ln w="12700">
            <a:solidFill>
              <a:schemeClr val="tx1"/>
            </a:solidFill>
            <a:miter lim="800000"/>
            <a:headEnd/>
            <a:tailEnd/>
          </a:ln>
          <a:effectLst/>
        </p:spPr>
        <p:txBody>
          <a:bodyPr wrap="none" anchor="ctr"/>
          <a:lstStyle/>
          <a:p>
            <a:pPr algn="ctr"/>
            <a:r>
              <a:rPr lang="es-ES" b="1"/>
              <a:t>Programa</a:t>
            </a:r>
          </a:p>
          <a:p>
            <a:pPr algn="ctr"/>
            <a:r>
              <a:rPr lang="es-ES" b="1"/>
              <a:t>de Ingreso</a:t>
            </a:r>
          </a:p>
          <a:p>
            <a:pPr algn="ctr"/>
            <a:r>
              <a:rPr lang="es-ES" b="1"/>
              <a:t>UNEFA</a:t>
            </a:r>
          </a:p>
        </p:txBody>
      </p:sp>
      <p:sp>
        <p:nvSpPr>
          <p:cNvPr id="6" name="Rectangle 27"/>
          <p:cNvSpPr>
            <a:spLocks noChangeArrowheads="1"/>
          </p:cNvSpPr>
          <p:nvPr/>
        </p:nvSpPr>
        <p:spPr bwMode="auto">
          <a:xfrm>
            <a:off x="2495577" y="4365625"/>
            <a:ext cx="1346200" cy="517525"/>
          </a:xfrm>
          <a:prstGeom prst="rect">
            <a:avLst/>
          </a:prstGeom>
          <a:noFill/>
          <a:ln w="9525">
            <a:noFill/>
            <a:miter lim="800000"/>
            <a:headEnd/>
            <a:tailEnd/>
          </a:ln>
          <a:effectLst/>
        </p:spPr>
        <p:txBody>
          <a:bodyPr anchor="ctr">
            <a:spAutoFit/>
          </a:bodyPr>
          <a:lstStyle/>
          <a:p>
            <a:r>
              <a:rPr lang="es-ES" sz="1400" dirty="0"/>
              <a:t>Igualdad de Condiciones </a:t>
            </a:r>
          </a:p>
        </p:txBody>
      </p:sp>
      <p:sp>
        <p:nvSpPr>
          <p:cNvPr id="7" name="Rectangle 28"/>
          <p:cNvSpPr>
            <a:spLocks noChangeArrowheads="1"/>
          </p:cNvSpPr>
          <p:nvPr/>
        </p:nvSpPr>
        <p:spPr bwMode="auto">
          <a:xfrm>
            <a:off x="2474940" y="5214938"/>
            <a:ext cx="1460500" cy="517525"/>
          </a:xfrm>
          <a:prstGeom prst="rect">
            <a:avLst/>
          </a:prstGeom>
          <a:noFill/>
          <a:ln w="9525">
            <a:noFill/>
            <a:miter lim="800000"/>
            <a:headEnd/>
            <a:tailEnd/>
          </a:ln>
          <a:effectLst/>
        </p:spPr>
        <p:txBody>
          <a:bodyPr anchor="ctr">
            <a:spAutoFit/>
          </a:bodyPr>
          <a:lstStyle/>
          <a:p>
            <a:r>
              <a:rPr lang="es-ES" sz="1400"/>
              <a:t>Igualdad de Oportunidades </a:t>
            </a:r>
          </a:p>
        </p:txBody>
      </p:sp>
      <p:sp>
        <p:nvSpPr>
          <p:cNvPr id="8" name="Line 30"/>
          <p:cNvSpPr>
            <a:spLocks noChangeShapeType="1"/>
          </p:cNvSpPr>
          <p:nvPr/>
        </p:nvSpPr>
        <p:spPr bwMode="auto">
          <a:xfrm>
            <a:off x="1774852" y="5465763"/>
            <a:ext cx="700088" cy="0"/>
          </a:xfrm>
          <a:prstGeom prst="line">
            <a:avLst/>
          </a:prstGeom>
          <a:noFill/>
          <a:ln w="9525">
            <a:solidFill>
              <a:schemeClr val="tx1"/>
            </a:solidFill>
            <a:round/>
            <a:headEnd/>
            <a:tailEnd type="triangle" w="med" len="med"/>
          </a:ln>
          <a:effectLst/>
        </p:spPr>
        <p:txBody>
          <a:bodyPr/>
          <a:lstStyle/>
          <a:p>
            <a:endParaRPr lang="es-ES"/>
          </a:p>
        </p:txBody>
      </p:sp>
      <p:sp>
        <p:nvSpPr>
          <p:cNvPr id="9" name="Line 31"/>
          <p:cNvSpPr>
            <a:spLocks noChangeShapeType="1"/>
          </p:cNvSpPr>
          <p:nvPr/>
        </p:nvSpPr>
        <p:spPr bwMode="auto">
          <a:xfrm>
            <a:off x="1774852" y="3644900"/>
            <a:ext cx="0" cy="1008063"/>
          </a:xfrm>
          <a:prstGeom prst="line">
            <a:avLst/>
          </a:prstGeom>
          <a:noFill/>
          <a:ln w="9525">
            <a:solidFill>
              <a:schemeClr val="tx1"/>
            </a:solidFill>
            <a:round/>
            <a:headEnd/>
            <a:tailEnd/>
          </a:ln>
          <a:effectLst/>
        </p:spPr>
        <p:txBody>
          <a:bodyPr/>
          <a:lstStyle/>
          <a:p>
            <a:endParaRPr lang="es-ES"/>
          </a:p>
        </p:txBody>
      </p:sp>
      <p:sp>
        <p:nvSpPr>
          <p:cNvPr id="10" name="Line 32"/>
          <p:cNvSpPr>
            <a:spLocks noChangeShapeType="1"/>
          </p:cNvSpPr>
          <p:nvPr/>
        </p:nvSpPr>
        <p:spPr bwMode="auto">
          <a:xfrm>
            <a:off x="1774852" y="4652963"/>
            <a:ext cx="0" cy="812800"/>
          </a:xfrm>
          <a:prstGeom prst="line">
            <a:avLst/>
          </a:prstGeom>
          <a:noFill/>
          <a:ln w="9525">
            <a:solidFill>
              <a:schemeClr val="tx1"/>
            </a:solidFill>
            <a:round/>
            <a:headEnd/>
            <a:tailEnd/>
          </a:ln>
          <a:effectLst/>
        </p:spPr>
        <p:txBody>
          <a:bodyPr/>
          <a:lstStyle/>
          <a:p>
            <a:endParaRPr lang="es-ES"/>
          </a:p>
        </p:txBody>
      </p:sp>
      <p:sp>
        <p:nvSpPr>
          <p:cNvPr id="11" name="Line 33"/>
          <p:cNvSpPr>
            <a:spLocks noChangeShapeType="1"/>
          </p:cNvSpPr>
          <p:nvPr/>
        </p:nvSpPr>
        <p:spPr bwMode="auto">
          <a:xfrm>
            <a:off x="1774852" y="4673600"/>
            <a:ext cx="700088" cy="0"/>
          </a:xfrm>
          <a:prstGeom prst="line">
            <a:avLst/>
          </a:prstGeom>
          <a:noFill/>
          <a:ln w="9525">
            <a:solidFill>
              <a:schemeClr val="tx1"/>
            </a:solidFill>
            <a:round/>
            <a:headEnd/>
            <a:tailEnd type="triangle" w="med" len="med"/>
          </a:ln>
          <a:effectLst/>
        </p:spPr>
        <p:txBody>
          <a:bodyPr/>
          <a:lstStyle/>
          <a:p>
            <a:endParaRPr lang="es-ES"/>
          </a:p>
        </p:txBody>
      </p:sp>
      <p:sp>
        <p:nvSpPr>
          <p:cNvPr id="12" name="Text Box 34"/>
          <p:cNvSpPr txBox="1">
            <a:spLocks noChangeArrowheads="1"/>
          </p:cNvSpPr>
          <p:nvPr/>
        </p:nvSpPr>
        <p:spPr bwMode="auto">
          <a:xfrm>
            <a:off x="1774852" y="3716338"/>
            <a:ext cx="935038" cy="244475"/>
          </a:xfrm>
          <a:prstGeom prst="rect">
            <a:avLst/>
          </a:prstGeom>
          <a:noFill/>
          <a:ln w="9525">
            <a:noFill/>
            <a:miter lim="800000"/>
            <a:headEnd/>
            <a:tailEnd/>
          </a:ln>
          <a:effectLst/>
        </p:spPr>
        <p:txBody>
          <a:bodyPr>
            <a:spAutoFit/>
          </a:bodyPr>
          <a:lstStyle/>
          <a:p>
            <a:pPr algn="r">
              <a:spcBef>
                <a:spcPct val="50000"/>
              </a:spcBef>
            </a:pPr>
            <a:r>
              <a:rPr lang="es-ES" sz="1000"/>
              <a:t>Art.: 103</a:t>
            </a:r>
          </a:p>
        </p:txBody>
      </p:sp>
      <p:sp>
        <p:nvSpPr>
          <p:cNvPr id="13" name="Rectangle 35"/>
          <p:cNvSpPr>
            <a:spLocks noChangeArrowheads="1"/>
          </p:cNvSpPr>
          <p:nvPr/>
        </p:nvSpPr>
        <p:spPr bwMode="auto">
          <a:xfrm>
            <a:off x="6723090" y="4492625"/>
            <a:ext cx="923925" cy="304800"/>
          </a:xfrm>
          <a:prstGeom prst="rect">
            <a:avLst/>
          </a:prstGeom>
          <a:noFill/>
          <a:ln w="9525">
            <a:noFill/>
            <a:miter lim="800000"/>
            <a:headEnd/>
            <a:tailEnd/>
          </a:ln>
          <a:effectLst/>
        </p:spPr>
        <p:txBody>
          <a:bodyPr wrap="none" anchor="ctr">
            <a:spAutoFit/>
          </a:bodyPr>
          <a:lstStyle/>
          <a:p>
            <a:r>
              <a:rPr lang="es-ES" sz="1400"/>
              <a:t>Aptitudes</a:t>
            </a:r>
          </a:p>
        </p:txBody>
      </p:sp>
      <p:sp>
        <p:nvSpPr>
          <p:cNvPr id="14" name="Rectangle 36"/>
          <p:cNvSpPr>
            <a:spLocks noChangeArrowheads="1"/>
          </p:cNvSpPr>
          <p:nvPr/>
        </p:nvSpPr>
        <p:spPr bwMode="auto">
          <a:xfrm>
            <a:off x="6723090" y="4941888"/>
            <a:ext cx="1028700" cy="304800"/>
          </a:xfrm>
          <a:prstGeom prst="rect">
            <a:avLst/>
          </a:prstGeom>
          <a:noFill/>
          <a:ln w="9525">
            <a:noFill/>
            <a:miter lim="800000"/>
            <a:headEnd/>
            <a:tailEnd/>
          </a:ln>
          <a:effectLst/>
        </p:spPr>
        <p:txBody>
          <a:bodyPr anchor="ctr">
            <a:spAutoFit/>
          </a:bodyPr>
          <a:lstStyle/>
          <a:p>
            <a:r>
              <a:rPr lang="es-ES" sz="1400"/>
              <a:t>Vocación</a:t>
            </a:r>
          </a:p>
        </p:txBody>
      </p:sp>
      <p:sp>
        <p:nvSpPr>
          <p:cNvPr id="15" name="Line 37"/>
          <p:cNvSpPr>
            <a:spLocks noChangeShapeType="1"/>
          </p:cNvSpPr>
          <p:nvPr/>
        </p:nvSpPr>
        <p:spPr bwMode="auto">
          <a:xfrm flipV="1">
            <a:off x="6219852" y="4684713"/>
            <a:ext cx="482600" cy="384175"/>
          </a:xfrm>
          <a:prstGeom prst="line">
            <a:avLst/>
          </a:prstGeom>
          <a:noFill/>
          <a:ln w="9525">
            <a:solidFill>
              <a:schemeClr val="tx1"/>
            </a:solidFill>
            <a:round/>
            <a:headEnd/>
            <a:tailEnd type="triangle" w="med" len="med"/>
          </a:ln>
          <a:effectLst/>
        </p:spPr>
        <p:txBody>
          <a:bodyPr/>
          <a:lstStyle/>
          <a:p>
            <a:endParaRPr lang="es-ES"/>
          </a:p>
        </p:txBody>
      </p:sp>
      <p:sp>
        <p:nvSpPr>
          <p:cNvPr id="16" name="Line 38"/>
          <p:cNvSpPr>
            <a:spLocks noChangeShapeType="1"/>
          </p:cNvSpPr>
          <p:nvPr/>
        </p:nvSpPr>
        <p:spPr bwMode="auto">
          <a:xfrm>
            <a:off x="6219852" y="5068888"/>
            <a:ext cx="503238" cy="0"/>
          </a:xfrm>
          <a:prstGeom prst="line">
            <a:avLst/>
          </a:prstGeom>
          <a:noFill/>
          <a:ln w="9525">
            <a:solidFill>
              <a:schemeClr val="tx1"/>
            </a:solidFill>
            <a:round/>
            <a:headEnd/>
            <a:tailEnd type="triangle" w="med" len="med"/>
          </a:ln>
          <a:effectLst/>
        </p:spPr>
        <p:txBody>
          <a:bodyPr/>
          <a:lstStyle/>
          <a:p>
            <a:endParaRPr lang="es-ES"/>
          </a:p>
        </p:txBody>
      </p:sp>
      <p:sp>
        <p:nvSpPr>
          <p:cNvPr id="17" name="Rectangle 39"/>
          <p:cNvSpPr>
            <a:spLocks noChangeArrowheads="1"/>
          </p:cNvSpPr>
          <p:nvPr/>
        </p:nvSpPr>
        <p:spPr bwMode="auto">
          <a:xfrm>
            <a:off x="6702452" y="5356225"/>
            <a:ext cx="1389063" cy="304800"/>
          </a:xfrm>
          <a:prstGeom prst="rect">
            <a:avLst/>
          </a:prstGeom>
          <a:noFill/>
          <a:ln w="9525">
            <a:noFill/>
            <a:miter lim="800000"/>
            <a:headEnd/>
            <a:tailEnd/>
          </a:ln>
          <a:effectLst/>
        </p:spPr>
        <p:txBody>
          <a:bodyPr anchor="ctr">
            <a:spAutoFit/>
          </a:bodyPr>
          <a:lstStyle/>
          <a:p>
            <a:r>
              <a:rPr lang="es-ES" sz="1400"/>
              <a:t>Aspiraciones</a:t>
            </a:r>
          </a:p>
        </p:txBody>
      </p:sp>
      <p:sp>
        <p:nvSpPr>
          <p:cNvPr id="18" name="Line 40"/>
          <p:cNvSpPr>
            <a:spLocks noChangeShapeType="1"/>
          </p:cNvSpPr>
          <p:nvPr/>
        </p:nvSpPr>
        <p:spPr bwMode="auto">
          <a:xfrm>
            <a:off x="6219852" y="5068888"/>
            <a:ext cx="482600" cy="398462"/>
          </a:xfrm>
          <a:prstGeom prst="line">
            <a:avLst/>
          </a:prstGeom>
          <a:noFill/>
          <a:ln w="9525">
            <a:solidFill>
              <a:schemeClr val="tx1"/>
            </a:solidFill>
            <a:round/>
            <a:headEnd/>
            <a:tailEnd type="triangle" w="med" len="med"/>
          </a:ln>
          <a:effectLst/>
        </p:spPr>
        <p:txBody>
          <a:bodyPr/>
          <a:lstStyle/>
          <a:p>
            <a:endParaRPr lang="es-ES"/>
          </a:p>
        </p:txBody>
      </p:sp>
      <p:sp>
        <p:nvSpPr>
          <p:cNvPr id="19" name="Oval 41"/>
          <p:cNvSpPr>
            <a:spLocks noChangeArrowheads="1"/>
          </p:cNvSpPr>
          <p:nvPr/>
        </p:nvSpPr>
        <p:spPr bwMode="auto">
          <a:xfrm>
            <a:off x="4224365" y="4651375"/>
            <a:ext cx="1943100" cy="865188"/>
          </a:xfrm>
          <a:prstGeom prst="ellipse">
            <a:avLst/>
          </a:prstGeom>
          <a:solidFill>
            <a:srgbClr val="EAEAEA"/>
          </a:solidFill>
          <a:ln w="9525">
            <a:solidFill>
              <a:schemeClr val="tx1"/>
            </a:solidFill>
            <a:round/>
            <a:headEnd/>
            <a:tailEnd/>
          </a:ln>
          <a:effectLst/>
        </p:spPr>
        <p:txBody>
          <a:bodyPr wrap="none" anchor="ctr"/>
          <a:lstStyle/>
          <a:p>
            <a:pPr algn="ctr"/>
            <a:r>
              <a:rPr lang="es-ES" sz="1400" b="1"/>
              <a:t>Enmarcando </a:t>
            </a:r>
          </a:p>
          <a:p>
            <a:pPr algn="ctr"/>
            <a:r>
              <a:rPr lang="es-ES" sz="1400" b="1"/>
              <a:t>el quehacer </a:t>
            </a:r>
          </a:p>
          <a:p>
            <a:pPr algn="ctr"/>
            <a:r>
              <a:rPr lang="es-ES" sz="1400" b="1"/>
              <a:t>Educativo</a:t>
            </a:r>
          </a:p>
        </p:txBody>
      </p:sp>
      <p:sp>
        <p:nvSpPr>
          <p:cNvPr id="20" name="Line 42"/>
          <p:cNvSpPr>
            <a:spLocks noChangeShapeType="1"/>
          </p:cNvSpPr>
          <p:nvPr/>
        </p:nvSpPr>
        <p:spPr bwMode="auto">
          <a:xfrm flipV="1">
            <a:off x="3719540" y="5086350"/>
            <a:ext cx="431800" cy="214313"/>
          </a:xfrm>
          <a:prstGeom prst="line">
            <a:avLst/>
          </a:prstGeom>
          <a:noFill/>
          <a:ln w="9525">
            <a:solidFill>
              <a:schemeClr val="tx1"/>
            </a:solidFill>
            <a:round/>
            <a:headEnd/>
            <a:tailEnd type="triangle" w="med" len="med"/>
          </a:ln>
          <a:effectLst/>
        </p:spPr>
        <p:txBody>
          <a:bodyPr/>
          <a:lstStyle/>
          <a:p>
            <a:endParaRPr lang="es-ES"/>
          </a:p>
        </p:txBody>
      </p:sp>
      <p:sp>
        <p:nvSpPr>
          <p:cNvPr id="21" name="Line 43"/>
          <p:cNvSpPr>
            <a:spLocks noChangeShapeType="1"/>
          </p:cNvSpPr>
          <p:nvPr/>
        </p:nvSpPr>
        <p:spPr bwMode="auto">
          <a:xfrm>
            <a:off x="3719540" y="4797425"/>
            <a:ext cx="431800" cy="215900"/>
          </a:xfrm>
          <a:prstGeom prst="line">
            <a:avLst/>
          </a:prstGeom>
          <a:noFill/>
          <a:ln w="9525">
            <a:solidFill>
              <a:schemeClr val="tx1"/>
            </a:solidFill>
            <a:round/>
            <a:headEnd/>
            <a:tailEnd type="triangle" w="med" len="med"/>
          </a:ln>
          <a:effectLst/>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par>
                                <p:cTn id="8" presetID="53" presetClass="entr" presetSubtype="0" fill="hold" nodeType="withEffect">
                                  <p:stCondLst>
                                    <p:cond delay="0"/>
                                  </p:stCondLst>
                                  <p:childTnLst>
                                    <p:set>
                                      <p:cBhvr>
                                        <p:cTn id="9" dur="1" fill="hold">
                                          <p:stCondLst>
                                            <p:cond delay="0"/>
                                          </p:stCondLst>
                                        </p:cTn>
                                        <p:tgtEl>
                                          <p:spTgt spid="12">
                                            <p:txEl>
                                              <p:pRg st="0" end="0"/>
                                            </p:txEl>
                                          </p:spTgt>
                                        </p:tgtEl>
                                        <p:attrNameLst>
                                          <p:attrName>style.visibility</p:attrName>
                                        </p:attrNameLst>
                                      </p:cBhvr>
                                      <p:to>
                                        <p:strVal val="visible"/>
                                      </p:to>
                                    </p:set>
                                    <p:anim calcmode="lin" valueType="num">
                                      <p:cBhvr>
                                        <p:cTn id="10"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1" dur="5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12" dur="500"/>
                                        <p:tgtEl>
                                          <p:spTgt spid="12">
                                            <p:txEl>
                                              <p:pRg st="0" end="0"/>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left)">
                                      <p:cBhvr>
                                        <p:cTn id="16" dur="500"/>
                                        <p:tgtEl>
                                          <p:spTgt spid="11"/>
                                        </p:tgtEl>
                                      </p:cBhvr>
                                    </p:animEffect>
                                  </p:childTnLst>
                                </p:cTn>
                              </p:par>
                            </p:childTnLst>
                          </p:cTn>
                        </p:par>
                        <p:par>
                          <p:cTn id="17" fill="hold">
                            <p:stCondLst>
                              <p:cond delay="1000"/>
                            </p:stCondLst>
                            <p:childTnLst>
                              <p:par>
                                <p:cTn id="18" presetID="12" presetClass="entr" presetSubtype="8"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slide(fromLeft)">
                                      <p:cBhvr>
                                        <p:cTn id="20" dur="500"/>
                                        <p:tgtEl>
                                          <p:spTgt spid="6"/>
                                        </p:tgtEl>
                                      </p:cBhvr>
                                    </p:animEffect>
                                  </p:childTnLst>
                                </p:cTn>
                              </p:par>
                            </p:childTnLst>
                          </p:cTn>
                        </p:par>
                        <p:par>
                          <p:cTn id="21" fill="hold">
                            <p:stCondLst>
                              <p:cond delay="1500"/>
                            </p:stCondLst>
                            <p:childTnLst>
                              <p:par>
                                <p:cTn id="22" presetID="22" presetClass="entr" presetSubtype="1"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up)">
                                      <p:cBhvr>
                                        <p:cTn id="24" dur="500"/>
                                        <p:tgtEl>
                                          <p:spTgt spid="10"/>
                                        </p:tgtEl>
                                      </p:cBhvr>
                                    </p:animEffect>
                                  </p:childTnLst>
                                </p:cTn>
                              </p:par>
                            </p:childTnLst>
                          </p:cTn>
                        </p:par>
                        <p:par>
                          <p:cTn id="25" fill="hold">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par>
                          <p:cTn id="29" fill="hold">
                            <p:stCondLst>
                              <p:cond delay="2500"/>
                            </p:stCondLst>
                            <p:childTnLst>
                              <p:par>
                                <p:cTn id="30" presetID="12" presetClass="entr" presetSubtype="8" fill="hold" grpId="0" nodeType="after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slide(fromLef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up)">
                                      <p:cBhvr>
                                        <p:cTn id="40" dur="500"/>
                                        <p:tgtEl>
                                          <p:spTgt spid="21"/>
                                        </p:tgtEl>
                                      </p:cBhvr>
                                    </p:animEffect>
                                  </p:childTnLst>
                                </p:cTn>
                              </p:par>
                            </p:childTnLst>
                          </p:cTn>
                        </p:par>
                        <p:par>
                          <p:cTn id="41" fill="hold">
                            <p:stCondLst>
                              <p:cond delay="500"/>
                            </p:stCondLst>
                            <p:childTnLst>
                              <p:par>
                                <p:cTn id="42" presetID="10" presetClass="entr" presetSubtype="0" fill="hold" grpId="0" nodeType="after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fade">
                                      <p:cBhvr>
                                        <p:cTn id="44" dur="500"/>
                                        <p:tgtEl>
                                          <p:spTgt spid="19"/>
                                        </p:tgtEl>
                                      </p:cBhvr>
                                    </p:animEffect>
                                  </p:childTnLst>
                                </p:cTn>
                              </p:par>
                            </p:childTnLst>
                          </p:cTn>
                        </p:par>
                        <p:par>
                          <p:cTn id="45" fill="hold">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wipe(down)">
                                      <p:cBhvr>
                                        <p:cTn id="48" dur="500"/>
                                        <p:tgtEl>
                                          <p:spTgt spid="15"/>
                                        </p:tgtEl>
                                      </p:cBhvr>
                                    </p:animEffect>
                                  </p:childTnLst>
                                </p:cTn>
                              </p:par>
                              <p:par>
                                <p:cTn id="49" presetID="22" presetClass="entr" presetSubtype="1"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wipe(up)">
                                      <p:cBhvr>
                                        <p:cTn id="51" dur="500"/>
                                        <p:tgtEl>
                                          <p:spTgt spid="16"/>
                                        </p:tgtEl>
                                      </p:cBhvr>
                                    </p:animEffect>
                                  </p:childTnLst>
                                </p:cTn>
                              </p:par>
                              <p:par>
                                <p:cTn id="52" presetID="22" presetClass="entr" presetSubtype="1" fill="hold" grpId="0" nodeType="with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wipe(up)">
                                      <p:cBhvr>
                                        <p:cTn id="54" dur="500"/>
                                        <p:tgtEl>
                                          <p:spTgt spid="18"/>
                                        </p:tgtEl>
                                      </p:cBhvr>
                                    </p:animEffect>
                                  </p:childTnLst>
                                </p:cTn>
                              </p:par>
                            </p:childTnLst>
                          </p:cTn>
                        </p:par>
                        <p:par>
                          <p:cTn id="55" fill="hold">
                            <p:stCondLst>
                              <p:cond delay="1500"/>
                            </p:stCondLst>
                            <p:childTnLst>
                              <p:par>
                                <p:cTn id="56" presetID="10" presetClass="entr" presetSubtype="0" fill="hold" grpId="0" nodeType="after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500"/>
                                        <p:tgtEl>
                                          <p:spTgt spid="14"/>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fade">
                                      <p:cBhvr>
                                        <p:cTn id="6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P spid="10" grpId="0" animBg="1"/>
      <p:bldP spid="11" grpId="0" animBg="1"/>
      <p:bldP spid="13" grpId="0"/>
      <p:bldP spid="14" grpId="0"/>
      <p:bldP spid="15" grpId="0" animBg="1"/>
      <p:bldP spid="16" grpId="0" animBg="1"/>
      <p:bldP spid="17" grpId="0"/>
      <p:bldP spid="18" grpId="0" animBg="1"/>
      <p:bldP spid="19" grpId="0" animBg="1"/>
      <p:bldP spid="2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302803" y="1838318"/>
            <a:ext cx="5041900" cy="519112"/>
          </a:xfrm>
          <a:prstGeom prst="rect">
            <a:avLst/>
          </a:prstGeom>
          <a:noFill/>
          <a:ln w="9525">
            <a:noFill/>
            <a:miter lim="800000"/>
            <a:headEnd/>
            <a:tailEnd/>
          </a:ln>
          <a:effectLst/>
        </p:spPr>
        <p:txBody>
          <a:bodyPr>
            <a:spAutoFit/>
          </a:bodyPr>
          <a:lstStyle/>
          <a:p>
            <a:pPr>
              <a:spcBef>
                <a:spcPct val="50000"/>
              </a:spcBef>
            </a:pPr>
            <a:r>
              <a:rPr lang="es-ES" sz="2800" b="1">
                <a:solidFill>
                  <a:schemeClr val="accent2"/>
                </a:solidFill>
                <a:effectLst>
                  <a:outerShdw blurRad="38100" dist="38100" dir="2700000" algn="tl">
                    <a:srgbClr val="C0C0C0"/>
                  </a:outerShdw>
                </a:effectLst>
                <a:latin typeface="Century Schoolbook" pitchFamily="18" charset="0"/>
              </a:rPr>
              <a:t>S</a:t>
            </a:r>
            <a:r>
              <a:rPr lang="es-ES" b="1">
                <a:solidFill>
                  <a:schemeClr val="accent2"/>
                </a:solidFill>
                <a:effectLst>
                  <a:outerShdw blurRad="38100" dist="38100" dir="2700000" algn="tl">
                    <a:srgbClr val="C0C0C0"/>
                  </a:outerShdw>
                </a:effectLst>
                <a:latin typeface="Century Schoolbook" pitchFamily="18" charset="0"/>
              </a:rPr>
              <a:t>UPUESTOS DEL PROYECTO</a:t>
            </a:r>
          </a:p>
        </p:txBody>
      </p:sp>
      <p:pic>
        <p:nvPicPr>
          <p:cNvPr id="3" name="Picture 3" descr="J0076161"/>
          <p:cNvPicPr>
            <a:picLocks noChangeAspect="1" noChangeArrowheads="1" noCrop="1"/>
          </p:cNvPicPr>
          <p:nvPr/>
        </p:nvPicPr>
        <p:blipFill>
          <a:blip r:embed="rId2" cstate="print"/>
          <a:srcRect/>
          <a:stretch>
            <a:fillRect/>
          </a:stretch>
        </p:blipFill>
        <p:spPr bwMode="auto">
          <a:xfrm rot="19979623" flipH="1">
            <a:off x="1267878" y="1833555"/>
            <a:ext cx="334963" cy="315913"/>
          </a:xfrm>
          <a:prstGeom prst="rect">
            <a:avLst/>
          </a:prstGeom>
          <a:noFill/>
        </p:spPr>
      </p:pic>
      <p:sp>
        <p:nvSpPr>
          <p:cNvPr id="4" name="Rectangle 28"/>
          <p:cNvSpPr>
            <a:spLocks noChangeArrowheads="1"/>
          </p:cNvSpPr>
          <p:nvPr/>
        </p:nvSpPr>
        <p:spPr bwMode="auto">
          <a:xfrm>
            <a:off x="1836767" y="4652963"/>
            <a:ext cx="6407150" cy="1008062"/>
          </a:xfrm>
          <a:prstGeom prst="rect">
            <a:avLst/>
          </a:prstGeom>
          <a:solidFill>
            <a:srgbClr val="EAEAEA"/>
          </a:solidFill>
          <a:ln w="9525">
            <a:miter lim="800000"/>
            <a:headEnd/>
            <a:tailEnd/>
          </a:ln>
          <a:effectLst/>
          <a:scene3d>
            <a:camera prst="legacyPerspectiveFront">
              <a:rot lat="18600000" lon="600000" rev="0"/>
            </a:camera>
            <a:lightRig rig="legacyFlat2" dir="t"/>
          </a:scene3d>
          <a:sp3d extrusionH="176200" prstMaterial="legacyMatte">
            <a:bevelT w="13500" h="13500" prst="angle"/>
            <a:bevelB w="13500" h="13500" prst="angle"/>
            <a:extrusionClr>
              <a:srgbClr val="EAEAEA"/>
            </a:extrusionClr>
          </a:sp3d>
        </p:spPr>
        <p:txBody>
          <a:bodyPr wrap="none" anchor="ctr">
            <a:flatTx/>
          </a:bodyPr>
          <a:lstStyle/>
          <a:p>
            <a:endParaRPr lang="es-ES"/>
          </a:p>
        </p:txBody>
      </p:sp>
      <p:pic>
        <p:nvPicPr>
          <p:cNvPr id="5" name="Picture 24" descr="32+m"/>
          <p:cNvPicPr>
            <a:picLocks noChangeAspect="1" noChangeArrowheads="1" noCrop="1"/>
          </p:cNvPicPr>
          <p:nvPr/>
        </p:nvPicPr>
        <p:blipFill>
          <a:blip r:embed="rId3"/>
          <a:srcRect/>
          <a:stretch>
            <a:fillRect/>
          </a:stretch>
        </p:blipFill>
        <p:spPr bwMode="auto">
          <a:xfrm>
            <a:off x="2268567" y="4652963"/>
            <a:ext cx="619125" cy="1066800"/>
          </a:xfrm>
          <a:prstGeom prst="rect">
            <a:avLst/>
          </a:prstGeom>
          <a:noFill/>
        </p:spPr>
      </p:pic>
      <p:pic>
        <p:nvPicPr>
          <p:cNvPr id="6" name="Picture 25" descr="caruachi_propaganda"/>
          <p:cNvPicPr>
            <a:picLocks noChangeAspect="1" noChangeArrowheads="1"/>
          </p:cNvPicPr>
          <p:nvPr/>
        </p:nvPicPr>
        <p:blipFill>
          <a:blip r:embed="rId4">
            <a:clrChange>
              <a:clrFrom>
                <a:srgbClr val="FDFDFD"/>
              </a:clrFrom>
              <a:clrTo>
                <a:srgbClr val="FDFDFD">
                  <a:alpha val="0"/>
                </a:srgbClr>
              </a:clrTo>
            </a:clrChange>
          </a:blip>
          <a:srcRect/>
          <a:stretch>
            <a:fillRect/>
          </a:stretch>
        </p:blipFill>
        <p:spPr bwMode="auto">
          <a:xfrm>
            <a:off x="4716492" y="2403475"/>
            <a:ext cx="4141788" cy="3109913"/>
          </a:xfrm>
          <a:prstGeom prst="rect">
            <a:avLst/>
          </a:prstGeom>
          <a:noFill/>
        </p:spPr>
      </p:pic>
      <p:grpSp>
        <p:nvGrpSpPr>
          <p:cNvPr id="7" name="Group 32"/>
          <p:cNvGrpSpPr>
            <a:grpSpLocks/>
          </p:cNvGrpSpPr>
          <p:nvPr/>
        </p:nvGrpSpPr>
        <p:grpSpPr bwMode="auto">
          <a:xfrm>
            <a:off x="1436361" y="3064934"/>
            <a:ext cx="2881313" cy="2506663"/>
            <a:chOff x="1156" y="1888"/>
            <a:chExt cx="1815" cy="1579"/>
          </a:xfrm>
        </p:grpSpPr>
        <p:grpSp>
          <p:nvGrpSpPr>
            <p:cNvPr id="8" name="Group 31"/>
            <p:cNvGrpSpPr>
              <a:grpSpLocks/>
            </p:cNvGrpSpPr>
            <p:nvPr/>
          </p:nvGrpSpPr>
          <p:grpSpPr bwMode="auto">
            <a:xfrm>
              <a:off x="1156" y="1888"/>
              <a:ext cx="1225" cy="1179"/>
              <a:chOff x="1156" y="1888"/>
              <a:chExt cx="1225" cy="1179"/>
            </a:xfrm>
          </p:grpSpPr>
          <p:sp>
            <p:nvSpPr>
              <p:cNvPr id="10" name="AutoShape 23"/>
              <p:cNvSpPr>
                <a:spLocks noChangeArrowheads="1"/>
              </p:cNvSpPr>
              <p:nvPr/>
            </p:nvSpPr>
            <p:spPr bwMode="auto">
              <a:xfrm>
                <a:off x="1156" y="1888"/>
                <a:ext cx="1225" cy="1179"/>
              </a:xfrm>
              <a:prstGeom prst="cloudCallout">
                <a:avLst>
                  <a:gd name="adj1" fmla="val 58653"/>
                  <a:gd name="adj2" fmla="val 39227"/>
                </a:avLst>
              </a:prstGeom>
              <a:solidFill>
                <a:schemeClr val="bg1"/>
              </a:solidFill>
              <a:ln w="9525">
                <a:solidFill>
                  <a:schemeClr val="tx1"/>
                </a:solidFill>
                <a:round/>
                <a:headEnd/>
                <a:tailEnd/>
              </a:ln>
              <a:effectLst/>
            </p:spPr>
            <p:txBody>
              <a:bodyPr/>
              <a:lstStyle/>
              <a:p>
                <a:pPr algn="ctr"/>
                <a:endParaRPr lang="es-ES"/>
              </a:p>
            </p:txBody>
          </p:sp>
          <p:sp>
            <p:nvSpPr>
              <p:cNvPr id="11" name="Rectangle 13"/>
              <p:cNvSpPr>
                <a:spLocks noChangeArrowheads="1"/>
              </p:cNvSpPr>
              <p:nvPr/>
            </p:nvSpPr>
            <p:spPr bwMode="auto">
              <a:xfrm>
                <a:off x="1476" y="2114"/>
                <a:ext cx="582" cy="198"/>
              </a:xfrm>
              <a:prstGeom prst="rect">
                <a:avLst/>
              </a:prstGeom>
              <a:solidFill>
                <a:srgbClr val="FFFF00">
                  <a:alpha val="25000"/>
                </a:srgbClr>
              </a:solidFill>
              <a:ln w="9525">
                <a:solidFill>
                  <a:schemeClr val="tx1"/>
                </a:solidFill>
                <a:miter lim="800000"/>
                <a:headEnd/>
                <a:tailEnd/>
              </a:ln>
              <a:effectLst/>
            </p:spPr>
            <p:txBody>
              <a:bodyPr wrap="none" anchor="ctr">
                <a:spAutoFit/>
              </a:bodyPr>
              <a:lstStyle/>
              <a:p>
                <a:pPr algn="ctr"/>
                <a:r>
                  <a:rPr lang="es-ES" sz="1400"/>
                  <a:t>Vocación</a:t>
                </a:r>
              </a:p>
            </p:txBody>
          </p:sp>
          <p:sp>
            <p:nvSpPr>
              <p:cNvPr id="12" name="Rectangle 14"/>
              <p:cNvSpPr>
                <a:spLocks noChangeArrowheads="1"/>
              </p:cNvSpPr>
              <p:nvPr/>
            </p:nvSpPr>
            <p:spPr bwMode="auto">
              <a:xfrm>
                <a:off x="1441" y="2352"/>
                <a:ext cx="648" cy="198"/>
              </a:xfrm>
              <a:prstGeom prst="rect">
                <a:avLst/>
              </a:prstGeom>
              <a:solidFill>
                <a:srgbClr val="0033CC">
                  <a:alpha val="20000"/>
                </a:srgbClr>
              </a:solidFill>
              <a:ln w="9525">
                <a:solidFill>
                  <a:schemeClr val="tx1"/>
                </a:solidFill>
                <a:miter lim="800000"/>
                <a:headEnd/>
                <a:tailEnd/>
              </a:ln>
              <a:effectLst/>
            </p:spPr>
            <p:txBody>
              <a:bodyPr anchor="ctr">
                <a:spAutoFit/>
              </a:bodyPr>
              <a:lstStyle/>
              <a:p>
                <a:pPr algn="ctr"/>
                <a:r>
                  <a:rPr lang="es-ES" sz="1400"/>
                  <a:t>Aptitudes</a:t>
                </a:r>
              </a:p>
            </p:txBody>
          </p:sp>
          <p:sp>
            <p:nvSpPr>
              <p:cNvPr id="13" name="Rectangle 17"/>
              <p:cNvSpPr>
                <a:spLocks noChangeArrowheads="1"/>
              </p:cNvSpPr>
              <p:nvPr/>
            </p:nvSpPr>
            <p:spPr bwMode="auto">
              <a:xfrm>
                <a:off x="1314" y="2593"/>
                <a:ext cx="839" cy="198"/>
              </a:xfrm>
              <a:prstGeom prst="rect">
                <a:avLst/>
              </a:prstGeom>
              <a:solidFill>
                <a:srgbClr val="FF5050">
                  <a:alpha val="60001"/>
                </a:srgbClr>
              </a:solidFill>
              <a:ln w="9525">
                <a:solidFill>
                  <a:schemeClr val="tx1"/>
                </a:solidFill>
                <a:miter lim="800000"/>
                <a:headEnd/>
                <a:tailEnd/>
              </a:ln>
              <a:effectLst/>
            </p:spPr>
            <p:txBody>
              <a:bodyPr anchor="ctr">
                <a:spAutoFit/>
              </a:bodyPr>
              <a:lstStyle/>
              <a:p>
                <a:pPr algn="ctr"/>
                <a:r>
                  <a:rPr lang="es-ES" sz="1400"/>
                  <a:t>Aspiraciones</a:t>
                </a:r>
              </a:p>
            </p:txBody>
          </p:sp>
        </p:grpSp>
        <p:pic>
          <p:nvPicPr>
            <p:cNvPr id="9" name="Picture 29" descr="32+m"/>
            <p:cNvPicPr>
              <a:picLocks noChangeAspect="1" noChangeArrowheads="1" noCrop="1"/>
            </p:cNvPicPr>
            <p:nvPr/>
          </p:nvPicPr>
          <p:blipFill>
            <a:blip r:embed="rId3"/>
            <a:srcRect/>
            <a:stretch>
              <a:fillRect/>
            </a:stretch>
          </p:blipFill>
          <p:spPr bwMode="auto">
            <a:xfrm>
              <a:off x="2581" y="2795"/>
              <a:ext cx="390" cy="672"/>
            </a:xfrm>
            <a:prstGeom prst="rect">
              <a:avLst/>
            </a:prstGeom>
            <a:noFill/>
          </p:spPr>
        </p:pic>
      </p:grpSp>
      <p:sp>
        <p:nvSpPr>
          <p:cNvPr id="14" name="AutoShape 5"/>
          <p:cNvSpPr>
            <a:spLocks noChangeArrowheads="1"/>
          </p:cNvSpPr>
          <p:nvPr/>
        </p:nvSpPr>
        <p:spPr bwMode="auto">
          <a:xfrm>
            <a:off x="6143636" y="1785926"/>
            <a:ext cx="2816218" cy="503238"/>
          </a:xfrm>
          <a:prstGeom prst="flowChartAlternateProcess">
            <a:avLst/>
          </a:prstGeom>
          <a:solidFill>
            <a:srgbClr val="EAEAEA"/>
          </a:solidFill>
          <a:ln w="12700">
            <a:solidFill>
              <a:schemeClr val="tx1"/>
            </a:solidFill>
            <a:miter lim="800000"/>
            <a:headEnd/>
            <a:tailEnd/>
          </a:ln>
          <a:effectLst/>
        </p:spPr>
        <p:txBody>
          <a:bodyPr wrap="none" anchor="ctr"/>
          <a:lstStyle/>
          <a:p>
            <a:pPr algn="ctr"/>
            <a:r>
              <a:rPr lang="es-ES" sz="1400" b="1"/>
              <a:t>Programa de Ingreso UNEFA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56" presetClass="path" presetSubtype="0" accel="50000" decel="50000" fill="hold" nodeType="afterEffect">
                                  <p:stCondLst>
                                    <p:cond delay="0"/>
                                  </p:stCondLst>
                                  <p:childTnLst>
                                    <p:animMotion origin="layout" path="M 3.05556E-6 4.27746E-6 L 0.15503 -0.0148 " pathEditMode="relative" rAng="0" ptsTypes="AA">
                                      <p:cBhvr>
                                        <p:cTn id="10" dur="3000" fill="hold"/>
                                        <p:tgtEl>
                                          <p:spTgt spid="5"/>
                                        </p:tgtEl>
                                        <p:attrNameLst>
                                          <p:attrName>ppt_x</p:attrName>
                                          <p:attrName>ppt_y</p:attrName>
                                        </p:attrNameLst>
                                      </p:cBhvr>
                                      <p:rCtr x="77" y="-7"/>
                                    </p:animMotion>
                                  </p:childTnLst>
                                </p:cTn>
                              </p:par>
                            </p:childTnLst>
                          </p:cTn>
                        </p:par>
                        <p:par>
                          <p:cTn id="11" fill="hold">
                            <p:stCondLst>
                              <p:cond delay="3500"/>
                            </p:stCondLst>
                            <p:childTnLst>
                              <p:par>
                                <p:cTn id="12" presetID="1"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5"/>
                                        </p:tgtEl>
                                        <p:attrNameLst>
                                          <p:attrName>style.visibility</p:attrName>
                                        </p:attrNameLst>
                                      </p:cBhvr>
                                      <p:to>
                                        <p:strVal val="hidden"/>
                                      </p:to>
                                    </p:set>
                                  </p:childTnLst>
                                </p:cTn>
                              </p:par>
                            </p:childTnLst>
                          </p:cTn>
                        </p:par>
                        <p:par>
                          <p:cTn id="16" fill="hold">
                            <p:stCondLst>
                              <p:cond delay="3500"/>
                            </p:stCondLst>
                            <p:childTnLst>
                              <p:par>
                                <p:cTn id="17" presetID="56" presetClass="path" presetSubtype="0" accel="50000" decel="50000" fill="hold" nodeType="afterEffect">
                                  <p:stCondLst>
                                    <p:cond delay="0"/>
                                  </p:stCondLst>
                                  <p:childTnLst>
                                    <p:animMotion origin="layout" path="M 2.77778E-7 4.62428E-7 L 0.46476 -0.04601 " pathEditMode="relative" rAng="0" ptsTypes="AA">
                                      <p:cBhvr>
                                        <p:cTn id="18" dur="5000" fill="hold"/>
                                        <p:tgtEl>
                                          <p:spTgt spid="7"/>
                                        </p:tgtEl>
                                        <p:attrNameLst>
                                          <p:attrName>ppt_x</p:attrName>
                                          <p:attrName>ppt_y</p:attrName>
                                        </p:attrNameLst>
                                      </p:cBhvr>
                                      <p:rCtr x="232" y="-23"/>
                                    </p:animMotion>
                                  </p:childTnLst>
                                  <p:subTnLst>
                                    <p:set>
                                      <p:cBhvr override="childStyle">
                                        <p:cTn dur="1" fill="hold" display="0" masterRel="sameClick" afterEffect="1">
                                          <p:stCondLst>
                                            <p:cond evt="end" delay="0">
                                              <p:tn val="17"/>
                                            </p:cond>
                                          </p:stCondLst>
                                        </p:cTn>
                                        <p:tgtEl>
                                          <p:spTgt spid="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231365" y="1838318"/>
            <a:ext cx="5041900" cy="519112"/>
          </a:xfrm>
          <a:prstGeom prst="rect">
            <a:avLst/>
          </a:prstGeom>
          <a:noFill/>
          <a:ln w="9525">
            <a:noFill/>
            <a:miter lim="800000"/>
            <a:headEnd/>
            <a:tailEnd/>
          </a:ln>
          <a:effectLst/>
        </p:spPr>
        <p:txBody>
          <a:bodyPr>
            <a:spAutoFit/>
          </a:bodyPr>
          <a:lstStyle/>
          <a:p>
            <a:pPr>
              <a:spcBef>
                <a:spcPct val="50000"/>
              </a:spcBef>
            </a:pPr>
            <a:r>
              <a:rPr lang="es-ES" sz="2800" b="1" dirty="0">
                <a:solidFill>
                  <a:schemeClr val="accent2"/>
                </a:solidFill>
                <a:effectLst>
                  <a:outerShdw blurRad="38100" dist="38100" dir="2700000" algn="tl">
                    <a:srgbClr val="C0C0C0"/>
                  </a:outerShdw>
                </a:effectLst>
                <a:latin typeface="Century Schoolbook" pitchFamily="18" charset="0"/>
              </a:rPr>
              <a:t>S</a:t>
            </a:r>
            <a:r>
              <a:rPr lang="es-ES" b="1" dirty="0">
                <a:solidFill>
                  <a:schemeClr val="accent2"/>
                </a:solidFill>
                <a:effectLst>
                  <a:outerShdw blurRad="38100" dist="38100" dir="2700000" algn="tl">
                    <a:srgbClr val="C0C0C0"/>
                  </a:outerShdw>
                </a:effectLst>
                <a:latin typeface="Century Schoolbook" pitchFamily="18" charset="0"/>
              </a:rPr>
              <a:t>UPUESTOS DEL PROYECTO</a:t>
            </a:r>
          </a:p>
        </p:txBody>
      </p:sp>
      <p:pic>
        <p:nvPicPr>
          <p:cNvPr id="3" name="Picture 3" descr="J0076161"/>
          <p:cNvPicPr>
            <a:picLocks noChangeAspect="1" noChangeArrowheads="1" noCrop="1"/>
          </p:cNvPicPr>
          <p:nvPr/>
        </p:nvPicPr>
        <p:blipFill>
          <a:blip r:embed="rId2" cstate="print"/>
          <a:srcRect/>
          <a:stretch>
            <a:fillRect/>
          </a:stretch>
        </p:blipFill>
        <p:spPr bwMode="auto">
          <a:xfrm rot="19979623" flipH="1">
            <a:off x="1196440" y="1833555"/>
            <a:ext cx="334963" cy="315913"/>
          </a:xfrm>
          <a:prstGeom prst="rect">
            <a:avLst/>
          </a:prstGeom>
          <a:noFill/>
        </p:spPr>
      </p:pic>
      <p:sp>
        <p:nvSpPr>
          <p:cNvPr id="4" name="AutoShape 14"/>
          <p:cNvSpPr>
            <a:spLocks noChangeArrowheads="1"/>
          </p:cNvSpPr>
          <p:nvPr/>
        </p:nvSpPr>
        <p:spPr bwMode="auto">
          <a:xfrm>
            <a:off x="1285852" y="2535254"/>
            <a:ext cx="3816350" cy="503238"/>
          </a:xfrm>
          <a:prstGeom prst="flowChartAlternateProcess">
            <a:avLst/>
          </a:prstGeom>
          <a:solidFill>
            <a:srgbClr val="EAEAEA"/>
          </a:solidFill>
          <a:ln w="12700">
            <a:solidFill>
              <a:schemeClr val="tx1"/>
            </a:solidFill>
            <a:miter lim="800000"/>
            <a:headEnd/>
            <a:tailEnd/>
          </a:ln>
          <a:effectLst/>
        </p:spPr>
        <p:txBody>
          <a:bodyPr wrap="none" anchor="ctr"/>
          <a:lstStyle/>
          <a:p>
            <a:pPr algn="ctr"/>
            <a:r>
              <a:rPr lang="es-ES" b="1"/>
              <a:t>Programa de Ingreso UNEFA</a:t>
            </a:r>
          </a:p>
        </p:txBody>
      </p:sp>
      <p:sp>
        <p:nvSpPr>
          <p:cNvPr id="5" name="Rectangle 15"/>
          <p:cNvSpPr>
            <a:spLocks noChangeArrowheads="1"/>
          </p:cNvSpPr>
          <p:nvPr/>
        </p:nvSpPr>
        <p:spPr bwMode="auto">
          <a:xfrm>
            <a:off x="2640013" y="3398854"/>
            <a:ext cx="923925" cy="314325"/>
          </a:xfrm>
          <a:prstGeom prst="rect">
            <a:avLst/>
          </a:prstGeom>
          <a:solidFill>
            <a:srgbClr val="FFFF00">
              <a:alpha val="25000"/>
            </a:srgbClr>
          </a:solidFill>
          <a:ln w="9525">
            <a:solidFill>
              <a:schemeClr val="tx1"/>
            </a:solidFill>
            <a:miter lim="800000"/>
            <a:headEnd/>
            <a:tailEnd/>
          </a:ln>
          <a:effectLst/>
        </p:spPr>
        <p:txBody>
          <a:bodyPr wrap="none" anchor="ctr">
            <a:spAutoFit/>
          </a:bodyPr>
          <a:lstStyle/>
          <a:p>
            <a:pPr algn="ctr"/>
            <a:r>
              <a:rPr lang="es-ES" sz="1400"/>
              <a:t>Vocación</a:t>
            </a:r>
          </a:p>
        </p:txBody>
      </p:sp>
      <p:sp>
        <p:nvSpPr>
          <p:cNvPr id="6" name="Rectangle 16"/>
          <p:cNvSpPr>
            <a:spLocks noChangeArrowheads="1"/>
          </p:cNvSpPr>
          <p:nvPr/>
        </p:nvSpPr>
        <p:spPr bwMode="auto">
          <a:xfrm>
            <a:off x="2341563" y="4406917"/>
            <a:ext cx="1584325" cy="314325"/>
          </a:xfrm>
          <a:prstGeom prst="rect">
            <a:avLst/>
          </a:prstGeom>
          <a:solidFill>
            <a:srgbClr val="0033CC">
              <a:alpha val="20000"/>
            </a:srgbClr>
          </a:solidFill>
          <a:ln w="9525">
            <a:solidFill>
              <a:schemeClr val="tx1"/>
            </a:solidFill>
            <a:miter lim="800000"/>
            <a:headEnd/>
            <a:tailEnd/>
          </a:ln>
          <a:effectLst/>
        </p:spPr>
        <p:txBody>
          <a:bodyPr anchor="ctr">
            <a:spAutoFit/>
          </a:bodyPr>
          <a:lstStyle/>
          <a:p>
            <a:pPr algn="ctr"/>
            <a:r>
              <a:rPr lang="es-ES" sz="1400"/>
              <a:t>Aptitudes</a:t>
            </a:r>
          </a:p>
        </p:txBody>
      </p:sp>
      <p:sp>
        <p:nvSpPr>
          <p:cNvPr id="7" name="Rectangle 17"/>
          <p:cNvSpPr>
            <a:spLocks noChangeArrowheads="1"/>
          </p:cNvSpPr>
          <p:nvPr/>
        </p:nvSpPr>
        <p:spPr bwMode="auto">
          <a:xfrm>
            <a:off x="2054225" y="5488004"/>
            <a:ext cx="2232025" cy="314325"/>
          </a:xfrm>
          <a:prstGeom prst="rect">
            <a:avLst/>
          </a:prstGeom>
          <a:solidFill>
            <a:srgbClr val="FF5050">
              <a:alpha val="60001"/>
            </a:srgbClr>
          </a:solidFill>
          <a:ln w="9525">
            <a:solidFill>
              <a:schemeClr val="tx1"/>
            </a:solidFill>
            <a:miter lim="800000"/>
            <a:headEnd/>
            <a:tailEnd/>
          </a:ln>
          <a:effectLst/>
        </p:spPr>
        <p:txBody>
          <a:bodyPr anchor="ctr">
            <a:spAutoFit/>
          </a:bodyPr>
          <a:lstStyle/>
          <a:p>
            <a:pPr algn="ctr"/>
            <a:r>
              <a:rPr lang="es-ES" sz="1400"/>
              <a:t>Aspiraciones</a:t>
            </a:r>
          </a:p>
        </p:txBody>
      </p:sp>
      <p:sp>
        <p:nvSpPr>
          <p:cNvPr id="8" name="Rectangle 18"/>
          <p:cNvSpPr>
            <a:spLocks noChangeArrowheads="1"/>
          </p:cNvSpPr>
          <p:nvPr/>
        </p:nvSpPr>
        <p:spPr bwMode="auto">
          <a:xfrm>
            <a:off x="4427538" y="5340367"/>
            <a:ext cx="4176712" cy="517525"/>
          </a:xfrm>
          <a:prstGeom prst="rect">
            <a:avLst/>
          </a:prstGeom>
          <a:noFill/>
          <a:ln w="9525">
            <a:noFill/>
            <a:miter lim="800000"/>
            <a:headEnd/>
            <a:tailEnd/>
          </a:ln>
          <a:effectLst/>
        </p:spPr>
        <p:txBody>
          <a:bodyPr anchor="ctr">
            <a:spAutoFit/>
          </a:bodyPr>
          <a:lstStyle/>
          <a:p>
            <a:r>
              <a:rPr lang="es-ES" sz="1400"/>
              <a:t>Acción y efecto de pretender o desear algún empleo, dignidad u otra cosa (RAE, 2007)</a:t>
            </a:r>
          </a:p>
        </p:txBody>
      </p:sp>
      <p:sp>
        <p:nvSpPr>
          <p:cNvPr id="9" name="Rectangle 19"/>
          <p:cNvSpPr>
            <a:spLocks noChangeArrowheads="1"/>
          </p:cNvSpPr>
          <p:nvPr/>
        </p:nvSpPr>
        <p:spPr bwMode="auto">
          <a:xfrm>
            <a:off x="4211638" y="4119579"/>
            <a:ext cx="4572000" cy="730250"/>
          </a:xfrm>
          <a:prstGeom prst="rect">
            <a:avLst/>
          </a:prstGeom>
          <a:noFill/>
          <a:ln w="9525">
            <a:noFill/>
            <a:miter lim="800000"/>
            <a:headEnd/>
            <a:tailEnd/>
          </a:ln>
          <a:effectLst/>
        </p:spPr>
        <p:txBody>
          <a:bodyPr>
            <a:spAutoFit/>
          </a:bodyPr>
          <a:lstStyle/>
          <a:p>
            <a:r>
              <a:rPr lang="es-ES" sz="1400" dirty="0"/>
              <a:t>Habilidad natural para adquirir de manera relativamente general o especial ciertos tipos de conocimientos (</a:t>
            </a:r>
            <a:r>
              <a:rPr lang="es-ES" sz="1400" dirty="0" err="1"/>
              <a:t>Merani</a:t>
            </a:r>
            <a:r>
              <a:rPr lang="es-ES" sz="1400" dirty="0"/>
              <a:t>, 1992).</a:t>
            </a:r>
          </a:p>
        </p:txBody>
      </p:sp>
      <p:sp>
        <p:nvSpPr>
          <p:cNvPr id="10" name="AutoShape 20"/>
          <p:cNvSpPr>
            <a:spLocks/>
          </p:cNvSpPr>
          <p:nvPr/>
        </p:nvSpPr>
        <p:spPr bwMode="auto">
          <a:xfrm>
            <a:off x="5821340" y="1903429"/>
            <a:ext cx="2232025" cy="609600"/>
          </a:xfrm>
          <a:prstGeom prst="borderCallout2">
            <a:avLst>
              <a:gd name="adj1" fmla="val 18750"/>
              <a:gd name="adj2" fmla="val -3412"/>
              <a:gd name="adj3" fmla="val 18750"/>
              <a:gd name="adj4" fmla="val -6972"/>
              <a:gd name="adj5" fmla="val 150782"/>
              <a:gd name="adj6" fmla="val -31579"/>
            </a:avLst>
          </a:prstGeom>
          <a:noFill/>
          <a:ln w="9525">
            <a:solidFill>
              <a:schemeClr val="tx1"/>
            </a:solidFill>
            <a:miter lim="800000"/>
            <a:headEnd/>
            <a:tailEnd/>
          </a:ln>
          <a:effectLst/>
        </p:spPr>
        <p:txBody>
          <a:bodyPr/>
          <a:lstStyle/>
          <a:p>
            <a:pPr algn="ctr"/>
            <a:r>
              <a:rPr lang="es-ES"/>
              <a:t>Definición de Variables</a:t>
            </a:r>
          </a:p>
        </p:txBody>
      </p:sp>
      <p:sp>
        <p:nvSpPr>
          <p:cNvPr id="11" name="Rectangle 21"/>
          <p:cNvSpPr>
            <a:spLocks noChangeArrowheads="1"/>
          </p:cNvSpPr>
          <p:nvPr/>
        </p:nvSpPr>
        <p:spPr bwMode="auto">
          <a:xfrm>
            <a:off x="4211638" y="3262970"/>
            <a:ext cx="4789518" cy="523220"/>
          </a:xfrm>
          <a:prstGeom prst="rect">
            <a:avLst/>
          </a:prstGeom>
          <a:noFill/>
          <a:ln w="9525">
            <a:noFill/>
            <a:miter lim="800000"/>
            <a:headEnd/>
            <a:tailEnd/>
          </a:ln>
          <a:effectLst/>
        </p:spPr>
        <p:txBody>
          <a:bodyPr wrap="square">
            <a:spAutoFit/>
          </a:bodyPr>
          <a:lstStyle/>
          <a:p>
            <a:r>
              <a:rPr lang="es-ES" sz="1400"/>
              <a:t>Inclinación y predisposición para una carrera o profesión que exige condiciones especiales (Merani, 1992).</a:t>
            </a:r>
          </a:p>
        </p:txBody>
      </p:sp>
      <p:grpSp>
        <p:nvGrpSpPr>
          <p:cNvPr id="12" name="Group 24"/>
          <p:cNvGrpSpPr>
            <a:grpSpLocks/>
          </p:cNvGrpSpPr>
          <p:nvPr/>
        </p:nvGrpSpPr>
        <p:grpSpPr bwMode="auto">
          <a:xfrm>
            <a:off x="2916238" y="3902092"/>
            <a:ext cx="360362" cy="360362"/>
            <a:chOff x="6282" y="2387"/>
            <a:chExt cx="635" cy="576"/>
          </a:xfrm>
        </p:grpSpPr>
        <p:sp>
          <p:nvSpPr>
            <p:cNvPr id="13" name="Rectangle 22"/>
            <p:cNvSpPr>
              <a:spLocks noChangeArrowheads="1"/>
            </p:cNvSpPr>
            <p:nvPr/>
          </p:nvSpPr>
          <p:spPr bwMode="auto">
            <a:xfrm>
              <a:off x="6509" y="2387"/>
              <a:ext cx="168" cy="576"/>
            </a:xfrm>
            <a:prstGeom prst="rect">
              <a:avLst/>
            </a:prstGeom>
            <a:solidFill>
              <a:schemeClr val="tx1"/>
            </a:solidFill>
            <a:ln w="9525">
              <a:noFill/>
              <a:miter lim="800000"/>
              <a:headEnd/>
              <a:tailEnd/>
            </a:ln>
            <a:effectLst/>
          </p:spPr>
          <p:txBody>
            <a:bodyPr wrap="none" anchor="ctr"/>
            <a:lstStyle/>
            <a:p>
              <a:endParaRPr lang="es-ES"/>
            </a:p>
          </p:txBody>
        </p:sp>
        <p:sp>
          <p:nvSpPr>
            <p:cNvPr id="14" name="Rectangle 23"/>
            <p:cNvSpPr>
              <a:spLocks noChangeArrowheads="1"/>
            </p:cNvSpPr>
            <p:nvPr/>
          </p:nvSpPr>
          <p:spPr bwMode="auto">
            <a:xfrm>
              <a:off x="6282" y="2568"/>
              <a:ext cx="635" cy="181"/>
            </a:xfrm>
            <a:prstGeom prst="rect">
              <a:avLst/>
            </a:prstGeom>
            <a:solidFill>
              <a:schemeClr val="tx1"/>
            </a:solidFill>
            <a:ln w="9525">
              <a:noFill/>
              <a:miter lim="800000"/>
              <a:headEnd/>
              <a:tailEnd/>
            </a:ln>
            <a:effectLst/>
          </p:spPr>
          <p:txBody>
            <a:bodyPr wrap="none" anchor="ctr"/>
            <a:lstStyle/>
            <a:p>
              <a:endParaRPr lang="es-ES"/>
            </a:p>
          </p:txBody>
        </p:sp>
      </p:grpSp>
      <p:sp>
        <p:nvSpPr>
          <p:cNvPr id="15" name="Rectangle 25"/>
          <p:cNvSpPr>
            <a:spLocks noChangeArrowheads="1"/>
          </p:cNvSpPr>
          <p:nvPr/>
        </p:nvSpPr>
        <p:spPr bwMode="auto">
          <a:xfrm>
            <a:off x="4284663" y="3398854"/>
            <a:ext cx="4176712" cy="1155700"/>
          </a:xfrm>
          <a:prstGeom prst="rect">
            <a:avLst/>
          </a:prstGeom>
          <a:noFill/>
          <a:ln w="9525">
            <a:noFill/>
            <a:miter lim="800000"/>
            <a:headEnd/>
            <a:tailEnd/>
          </a:ln>
          <a:effectLst/>
        </p:spPr>
        <p:txBody>
          <a:bodyPr anchor="ctr">
            <a:spAutoFit/>
          </a:bodyPr>
          <a:lstStyle/>
          <a:p>
            <a:r>
              <a:rPr lang="es-ES" sz="1400" dirty="0"/>
              <a:t>La realización del adulto se logra en aquel ser que ya está ejecutando aquello para lo cual se ha distinguido a través del llamado interior, que nosotros llamamos vocación y de la facilidad exterior que llamamos aptitud (</a:t>
            </a:r>
            <a:r>
              <a:rPr lang="es-ES" sz="1400" dirty="0" err="1"/>
              <a:t>Rísquez</a:t>
            </a:r>
            <a:r>
              <a:rPr lang="es-ES" sz="1400" dirty="0"/>
              <a:t>, 2005)</a:t>
            </a:r>
          </a:p>
        </p:txBody>
      </p:sp>
      <p:sp>
        <p:nvSpPr>
          <p:cNvPr id="16" name="AutoShape 21"/>
          <p:cNvSpPr>
            <a:spLocks/>
          </p:cNvSpPr>
          <p:nvPr/>
        </p:nvSpPr>
        <p:spPr bwMode="auto">
          <a:xfrm>
            <a:off x="4643438" y="5286388"/>
            <a:ext cx="3960812" cy="500066"/>
          </a:xfrm>
          <a:prstGeom prst="borderCallout2">
            <a:avLst>
              <a:gd name="adj1" fmla="val 11782"/>
              <a:gd name="adj2" fmla="val -1926"/>
              <a:gd name="adj3" fmla="val 11782"/>
              <a:gd name="adj4" fmla="val -2847"/>
              <a:gd name="adj5" fmla="val 67759"/>
              <a:gd name="adj6" fmla="val -9060"/>
            </a:avLst>
          </a:prstGeom>
          <a:noFill/>
          <a:ln w="9525">
            <a:solidFill>
              <a:schemeClr val="tx1"/>
            </a:solidFill>
            <a:miter lim="800000"/>
            <a:headEnd/>
            <a:tailEnd/>
          </a:ln>
          <a:effectLst/>
        </p:spPr>
        <p:txBody>
          <a:bodyPr/>
          <a:lstStyle/>
          <a:p>
            <a:pPr algn="ctr"/>
            <a:r>
              <a:rPr lang="es-ES" sz="1200"/>
              <a:t>Se activa con la selección conciente de un área del conocimiento o carrera específica</a:t>
            </a:r>
          </a:p>
        </p:txBody>
      </p:sp>
      <p:grpSp>
        <p:nvGrpSpPr>
          <p:cNvPr id="19" name="18 Grupo"/>
          <p:cNvGrpSpPr/>
          <p:nvPr/>
        </p:nvGrpSpPr>
        <p:grpSpPr>
          <a:xfrm>
            <a:off x="4000496" y="3786190"/>
            <a:ext cx="928694" cy="864487"/>
            <a:chOff x="1044168" y="2513001"/>
            <a:chExt cx="928694" cy="864487"/>
          </a:xfrm>
        </p:grpSpPr>
        <p:pic>
          <p:nvPicPr>
            <p:cNvPr id="44034" name="Picture 2"/>
            <p:cNvPicPr>
              <a:picLocks noChangeAspect="1" noChangeArrowheads="1"/>
            </p:cNvPicPr>
            <p:nvPr/>
          </p:nvPicPr>
          <p:blipFill>
            <a:blip r:embed="rId3" cstate="print"/>
            <a:stretch>
              <a:fillRect/>
            </a:stretch>
          </p:blipFill>
          <p:spPr bwMode="auto">
            <a:xfrm>
              <a:off x="1258482" y="2513001"/>
              <a:ext cx="474384" cy="581998"/>
            </a:xfrm>
            <a:prstGeom prst="roundRect">
              <a:avLst/>
            </a:prstGeom>
            <a:noFill/>
            <a:ln w="9525">
              <a:solidFill>
                <a:schemeClr val="tx1"/>
              </a:solidFill>
              <a:miter lim="800000"/>
              <a:headEnd/>
              <a:tailEnd/>
            </a:ln>
            <a:effectLst/>
          </p:spPr>
        </p:pic>
        <p:sp>
          <p:nvSpPr>
            <p:cNvPr id="18" name="17 CuadroTexto"/>
            <p:cNvSpPr txBox="1"/>
            <p:nvPr/>
          </p:nvSpPr>
          <p:spPr>
            <a:xfrm>
              <a:off x="1044168" y="3115878"/>
              <a:ext cx="928694" cy="261610"/>
            </a:xfrm>
            <a:prstGeom prst="rect">
              <a:avLst/>
            </a:prstGeom>
            <a:noFill/>
          </p:spPr>
          <p:txBody>
            <a:bodyPr wrap="square" rtlCol="0">
              <a:spAutoFit/>
            </a:bodyPr>
            <a:lstStyle/>
            <a:p>
              <a:pPr algn="ctr"/>
              <a:r>
                <a:rPr lang="es-ES" sz="1100" dirty="0" smtClean="0"/>
                <a:t>Seligman</a:t>
              </a:r>
              <a:endParaRPr lang="es-ES" sz="1100" dirty="0"/>
            </a:p>
          </p:txBody>
        </p:sp>
      </p:grpSp>
      <p:grpSp>
        <p:nvGrpSpPr>
          <p:cNvPr id="22" name="21 Grupo"/>
          <p:cNvGrpSpPr/>
          <p:nvPr/>
        </p:nvGrpSpPr>
        <p:grpSpPr>
          <a:xfrm>
            <a:off x="4786314" y="3786190"/>
            <a:ext cx="1071570" cy="833114"/>
            <a:chOff x="1285852" y="2357430"/>
            <a:chExt cx="1071570" cy="833114"/>
          </a:xfrm>
        </p:grpSpPr>
        <p:pic>
          <p:nvPicPr>
            <p:cNvPr id="44035" name="Picture 3"/>
            <p:cNvPicPr>
              <a:picLocks noChangeAspect="1" noChangeArrowheads="1"/>
            </p:cNvPicPr>
            <p:nvPr/>
          </p:nvPicPr>
          <p:blipFill>
            <a:blip r:embed="rId4"/>
            <a:srcRect/>
            <a:stretch>
              <a:fillRect/>
            </a:stretch>
          </p:blipFill>
          <p:spPr bwMode="auto">
            <a:xfrm>
              <a:off x="1571604" y="2357430"/>
              <a:ext cx="500066" cy="633417"/>
            </a:xfrm>
            <a:prstGeom prst="roundRect">
              <a:avLst/>
            </a:prstGeom>
            <a:noFill/>
            <a:ln w="9525">
              <a:solidFill>
                <a:schemeClr val="tx1"/>
              </a:solidFill>
              <a:miter lim="800000"/>
              <a:headEnd/>
              <a:tailEnd/>
            </a:ln>
            <a:effectLst/>
          </p:spPr>
        </p:pic>
        <p:sp>
          <p:nvSpPr>
            <p:cNvPr id="21" name="20 CuadroTexto"/>
            <p:cNvSpPr txBox="1"/>
            <p:nvPr/>
          </p:nvSpPr>
          <p:spPr>
            <a:xfrm>
              <a:off x="1285852" y="2928934"/>
              <a:ext cx="1071570" cy="261610"/>
            </a:xfrm>
            <a:prstGeom prst="rect">
              <a:avLst/>
            </a:prstGeom>
            <a:noFill/>
          </p:spPr>
          <p:txBody>
            <a:bodyPr wrap="square" rtlCol="0">
              <a:spAutoFit/>
            </a:bodyPr>
            <a:lstStyle/>
            <a:p>
              <a:pPr algn="ctr"/>
              <a:r>
                <a:rPr lang="es-ES" sz="1100" dirty="0" err="1" smtClean="0"/>
                <a:t>Maslow</a:t>
              </a:r>
              <a:endParaRPr lang="es-ES" sz="1100" dirty="0"/>
            </a:p>
          </p:txBody>
        </p:sp>
      </p:grpSp>
      <p:grpSp>
        <p:nvGrpSpPr>
          <p:cNvPr id="25" name="24 Grupo"/>
          <p:cNvGrpSpPr/>
          <p:nvPr/>
        </p:nvGrpSpPr>
        <p:grpSpPr>
          <a:xfrm>
            <a:off x="5715008" y="3786190"/>
            <a:ext cx="928694" cy="904552"/>
            <a:chOff x="1214414" y="3714752"/>
            <a:chExt cx="928694" cy="904552"/>
          </a:xfrm>
        </p:grpSpPr>
        <p:pic>
          <p:nvPicPr>
            <p:cNvPr id="44036" name="Picture 4"/>
            <p:cNvPicPr>
              <a:picLocks noChangeAspect="1" noChangeArrowheads="1"/>
            </p:cNvPicPr>
            <p:nvPr/>
          </p:nvPicPr>
          <p:blipFill>
            <a:blip r:embed="rId5"/>
            <a:srcRect/>
            <a:stretch>
              <a:fillRect/>
            </a:stretch>
          </p:blipFill>
          <p:spPr bwMode="auto">
            <a:xfrm>
              <a:off x="1428728" y="3714752"/>
              <a:ext cx="459258" cy="654687"/>
            </a:xfrm>
            <a:prstGeom prst="roundRect">
              <a:avLst/>
            </a:prstGeom>
            <a:noFill/>
            <a:ln w="9525">
              <a:solidFill>
                <a:schemeClr val="tx1"/>
              </a:solidFill>
              <a:miter lim="800000"/>
              <a:headEnd/>
              <a:tailEnd/>
            </a:ln>
            <a:effectLst/>
          </p:spPr>
        </p:pic>
        <p:sp>
          <p:nvSpPr>
            <p:cNvPr id="24" name="23 CuadroTexto"/>
            <p:cNvSpPr txBox="1"/>
            <p:nvPr/>
          </p:nvSpPr>
          <p:spPr>
            <a:xfrm>
              <a:off x="1214414" y="4357694"/>
              <a:ext cx="928694" cy="261610"/>
            </a:xfrm>
            <a:prstGeom prst="rect">
              <a:avLst/>
            </a:prstGeom>
            <a:noFill/>
          </p:spPr>
          <p:txBody>
            <a:bodyPr wrap="square" rtlCol="0">
              <a:spAutoFit/>
            </a:bodyPr>
            <a:lstStyle/>
            <a:p>
              <a:pPr algn="ctr"/>
              <a:r>
                <a:rPr lang="es-ES" sz="1100" dirty="0" smtClean="0"/>
                <a:t>Rogers</a:t>
              </a:r>
              <a:endParaRPr lang="es-ES" sz="1100" dirty="0"/>
            </a:p>
          </p:txBody>
        </p:sp>
      </p:grpSp>
      <p:grpSp>
        <p:nvGrpSpPr>
          <p:cNvPr id="28" name="27 Grupo"/>
          <p:cNvGrpSpPr/>
          <p:nvPr/>
        </p:nvGrpSpPr>
        <p:grpSpPr>
          <a:xfrm>
            <a:off x="6643702" y="3786190"/>
            <a:ext cx="857256" cy="913305"/>
            <a:chOff x="1225431" y="3500438"/>
            <a:chExt cx="857256" cy="913305"/>
          </a:xfrm>
        </p:grpSpPr>
        <p:pic>
          <p:nvPicPr>
            <p:cNvPr id="44037" name="Picture 5"/>
            <p:cNvPicPr>
              <a:picLocks noChangeAspect="1" noChangeArrowheads="1"/>
            </p:cNvPicPr>
            <p:nvPr/>
          </p:nvPicPr>
          <p:blipFill>
            <a:blip r:embed="rId6"/>
            <a:srcRect/>
            <a:stretch>
              <a:fillRect/>
            </a:stretch>
          </p:blipFill>
          <p:spPr bwMode="auto">
            <a:xfrm>
              <a:off x="1368306" y="3500438"/>
              <a:ext cx="501723" cy="628421"/>
            </a:xfrm>
            <a:prstGeom prst="roundRect">
              <a:avLst/>
            </a:prstGeom>
            <a:noFill/>
            <a:ln w="9525">
              <a:solidFill>
                <a:schemeClr val="tx1"/>
              </a:solidFill>
              <a:miter lim="800000"/>
              <a:headEnd/>
              <a:tailEnd/>
            </a:ln>
            <a:effectLst/>
          </p:spPr>
        </p:pic>
        <p:sp>
          <p:nvSpPr>
            <p:cNvPr id="27" name="26 CuadroTexto"/>
            <p:cNvSpPr txBox="1"/>
            <p:nvPr/>
          </p:nvSpPr>
          <p:spPr>
            <a:xfrm>
              <a:off x="1225431" y="4152133"/>
              <a:ext cx="857256" cy="261610"/>
            </a:xfrm>
            <a:prstGeom prst="rect">
              <a:avLst/>
            </a:prstGeom>
            <a:noFill/>
          </p:spPr>
          <p:txBody>
            <a:bodyPr wrap="square" rtlCol="0">
              <a:spAutoFit/>
            </a:bodyPr>
            <a:lstStyle/>
            <a:p>
              <a:pPr algn="ctr"/>
              <a:r>
                <a:rPr lang="es-ES" sz="1100" dirty="0" smtClean="0"/>
                <a:t>Adler</a:t>
              </a:r>
              <a:endParaRPr lang="es-ES" sz="1100" dirty="0"/>
            </a:p>
          </p:txBody>
        </p:sp>
      </p:grpSp>
      <p:grpSp>
        <p:nvGrpSpPr>
          <p:cNvPr id="33" name="32 Grupo"/>
          <p:cNvGrpSpPr/>
          <p:nvPr/>
        </p:nvGrpSpPr>
        <p:grpSpPr>
          <a:xfrm>
            <a:off x="2285984" y="3929066"/>
            <a:ext cx="360362" cy="285752"/>
            <a:chOff x="1857356" y="4542371"/>
            <a:chExt cx="360362" cy="285752"/>
          </a:xfrm>
        </p:grpSpPr>
        <p:sp>
          <p:nvSpPr>
            <p:cNvPr id="31" name="Rectangle 23"/>
            <p:cNvSpPr>
              <a:spLocks noChangeArrowheads="1"/>
            </p:cNvSpPr>
            <p:nvPr/>
          </p:nvSpPr>
          <p:spPr bwMode="auto">
            <a:xfrm>
              <a:off x="1857356" y="4542371"/>
              <a:ext cx="360362" cy="113239"/>
            </a:xfrm>
            <a:prstGeom prst="rect">
              <a:avLst/>
            </a:prstGeom>
            <a:solidFill>
              <a:schemeClr val="tx1"/>
            </a:solidFill>
            <a:ln w="9525">
              <a:noFill/>
              <a:miter lim="800000"/>
              <a:headEnd/>
              <a:tailEnd/>
            </a:ln>
            <a:effectLst/>
          </p:spPr>
          <p:txBody>
            <a:bodyPr wrap="none" anchor="ctr"/>
            <a:lstStyle/>
            <a:p>
              <a:endParaRPr lang="es-ES"/>
            </a:p>
          </p:txBody>
        </p:sp>
        <p:sp>
          <p:nvSpPr>
            <p:cNvPr id="32" name="Rectangle 23"/>
            <p:cNvSpPr>
              <a:spLocks noChangeArrowheads="1"/>
            </p:cNvSpPr>
            <p:nvPr/>
          </p:nvSpPr>
          <p:spPr bwMode="auto">
            <a:xfrm>
              <a:off x="1857356" y="4714884"/>
              <a:ext cx="360362" cy="113239"/>
            </a:xfrm>
            <a:prstGeom prst="rect">
              <a:avLst/>
            </a:prstGeom>
            <a:solidFill>
              <a:schemeClr val="tx1"/>
            </a:solidFill>
            <a:ln w="9525">
              <a:noFill/>
              <a:miter lim="800000"/>
              <a:headEnd/>
              <a:tailEnd/>
            </a:ln>
            <a:effectLst/>
          </p:spPr>
          <p:txBody>
            <a:bodyPr wrap="none" anchor="ctr"/>
            <a:lstStyle/>
            <a:p>
              <a:endParaRPr lang="es-ES"/>
            </a:p>
          </p:txBody>
        </p:sp>
      </p:grpSp>
      <p:sp>
        <p:nvSpPr>
          <p:cNvPr id="34" name="33 CuadroTexto"/>
          <p:cNvSpPr txBox="1"/>
          <p:nvPr/>
        </p:nvSpPr>
        <p:spPr>
          <a:xfrm rot="16200000">
            <a:off x="873249" y="3698727"/>
            <a:ext cx="1757289" cy="646331"/>
          </a:xfrm>
          <a:prstGeom prst="rect">
            <a:avLst/>
          </a:prstGeom>
          <a:noFill/>
        </p:spPr>
        <p:txBody>
          <a:bodyPr wrap="square" rtlCol="0">
            <a:spAutoFit/>
          </a:bodyPr>
          <a:lstStyle/>
          <a:p>
            <a:pPr algn="ctr"/>
            <a:r>
              <a:rPr lang="es-ES" dirty="0" smtClean="0"/>
              <a:t>Bienestar Psicológico</a:t>
            </a:r>
            <a:endParaRPr lang="es-ES" dirty="0"/>
          </a:p>
        </p:txBody>
      </p:sp>
      <p:grpSp>
        <p:nvGrpSpPr>
          <p:cNvPr id="37" name="36 Grupo"/>
          <p:cNvGrpSpPr/>
          <p:nvPr/>
        </p:nvGrpSpPr>
        <p:grpSpPr>
          <a:xfrm>
            <a:off x="4643438" y="5072074"/>
            <a:ext cx="1071570" cy="822097"/>
            <a:chOff x="1357290" y="1142984"/>
            <a:chExt cx="1071570" cy="822097"/>
          </a:xfrm>
        </p:grpSpPr>
        <p:pic>
          <p:nvPicPr>
            <p:cNvPr id="44038" name="Picture 6"/>
            <p:cNvPicPr>
              <a:picLocks noChangeAspect="1" noChangeArrowheads="1"/>
            </p:cNvPicPr>
            <p:nvPr/>
          </p:nvPicPr>
          <p:blipFill>
            <a:blip r:embed="rId7" cstate="print"/>
            <a:srcRect l="1188" t="17928"/>
            <a:stretch>
              <a:fillRect/>
            </a:stretch>
          </p:blipFill>
          <p:spPr bwMode="auto">
            <a:xfrm>
              <a:off x="1357290" y="1142984"/>
              <a:ext cx="1071570" cy="531238"/>
            </a:xfrm>
            <a:prstGeom prst="roundRect">
              <a:avLst/>
            </a:prstGeom>
            <a:noFill/>
            <a:ln w="9525">
              <a:solidFill>
                <a:schemeClr val="tx1"/>
              </a:solidFill>
              <a:miter lim="800000"/>
              <a:headEnd/>
              <a:tailEnd/>
            </a:ln>
            <a:effectLst/>
          </p:spPr>
        </p:pic>
        <p:sp>
          <p:nvSpPr>
            <p:cNvPr id="36" name="35 CuadroTexto"/>
            <p:cNvSpPr txBox="1"/>
            <p:nvPr/>
          </p:nvSpPr>
          <p:spPr>
            <a:xfrm>
              <a:off x="1357290" y="1703471"/>
              <a:ext cx="1071570" cy="261610"/>
            </a:xfrm>
            <a:prstGeom prst="rect">
              <a:avLst/>
            </a:prstGeom>
            <a:noFill/>
          </p:spPr>
          <p:txBody>
            <a:bodyPr wrap="square" rtlCol="0">
              <a:spAutoFit/>
            </a:bodyPr>
            <a:lstStyle/>
            <a:p>
              <a:pPr algn="ctr"/>
              <a:r>
                <a:rPr lang="es-ES" sz="1100" dirty="0" err="1" smtClean="0"/>
                <a:t>Rísquez</a:t>
              </a:r>
              <a:endParaRPr lang="es-ES" sz="1100" dirty="0"/>
            </a:p>
          </p:txBody>
        </p:sp>
      </p:grpSp>
      <p:grpSp>
        <p:nvGrpSpPr>
          <p:cNvPr id="40" name="39 Grupo"/>
          <p:cNvGrpSpPr/>
          <p:nvPr/>
        </p:nvGrpSpPr>
        <p:grpSpPr>
          <a:xfrm>
            <a:off x="5715008" y="5000636"/>
            <a:ext cx="1214446" cy="953956"/>
            <a:chOff x="928662" y="1785926"/>
            <a:chExt cx="1214446" cy="953956"/>
          </a:xfrm>
        </p:grpSpPr>
        <p:pic>
          <p:nvPicPr>
            <p:cNvPr id="44039" name="Picture 7"/>
            <p:cNvPicPr>
              <a:picLocks noChangeAspect="1" noChangeArrowheads="1"/>
            </p:cNvPicPr>
            <p:nvPr/>
          </p:nvPicPr>
          <p:blipFill>
            <a:blip r:embed="rId8"/>
            <a:srcRect/>
            <a:stretch>
              <a:fillRect/>
            </a:stretch>
          </p:blipFill>
          <p:spPr bwMode="auto">
            <a:xfrm>
              <a:off x="1142976" y="1785926"/>
              <a:ext cx="857250" cy="666750"/>
            </a:xfrm>
            <a:prstGeom prst="roundRect">
              <a:avLst/>
            </a:prstGeom>
            <a:noFill/>
            <a:ln w="9525">
              <a:solidFill>
                <a:schemeClr val="tx1"/>
              </a:solidFill>
              <a:miter lim="800000"/>
              <a:headEnd/>
              <a:tailEnd/>
            </a:ln>
            <a:effectLst/>
          </p:spPr>
        </p:pic>
        <p:sp>
          <p:nvSpPr>
            <p:cNvPr id="39" name="38 CuadroTexto"/>
            <p:cNvSpPr txBox="1"/>
            <p:nvPr/>
          </p:nvSpPr>
          <p:spPr>
            <a:xfrm>
              <a:off x="928662" y="2478272"/>
              <a:ext cx="1214446" cy="261610"/>
            </a:xfrm>
            <a:prstGeom prst="rect">
              <a:avLst/>
            </a:prstGeom>
            <a:noFill/>
          </p:spPr>
          <p:txBody>
            <a:bodyPr wrap="square" rtlCol="0">
              <a:spAutoFit/>
            </a:bodyPr>
            <a:lstStyle/>
            <a:p>
              <a:r>
                <a:rPr lang="es-ES" sz="1100" dirty="0" smtClean="0"/>
                <a:t>Pietro Figueroa</a:t>
              </a:r>
              <a:endParaRPr lang="es-ES" sz="1100" dirty="0"/>
            </a:p>
          </p:txBody>
        </p:sp>
      </p:grpSp>
      <p:grpSp>
        <p:nvGrpSpPr>
          <p:cNvPr id="43" name="42 Grupo"/>
          <p:cNvGrpSpPr/>
          <p:nvPr/>
        </p:nvGrpSpPr>
        <p:grpSpPr>
          <a:xfrm>
            <a:off x="7572396" y="3786190"/>
            <a:ext cx="785786" cy="998024"/>
            <a:chOff x="8347197" y="2500306"/>
            <a:chExt cx="785786" cy="998024"/>
          </a:xfrm>
        </p:grpSpPr>
        <p:pic>
          <p:nvPicPr>
            <p:cNvPr id="41" name="40 Imagen" descr="ErichFromm.jpg"/>
            <p:cNvPicPr>
              <a:picLocks noChangeAspect="1"/>
            </p:cNvPicPr>
            <p:nvPr/>
          </p:nvPicPr>
          <p:blipFill>
            <a:blip r:embed="rId9"/>
            <a:stretch>
              <a:fillRect/>
            </a:stretch>
          </p:blipFill>
          <p:spPr>
            <a:xfrm>
              <a:off x="8429652" y="2500306"/>
              <a:ext cx="542276" cy="714380"/>
            </a:xfrm>
            <a:prstGeom prst="roundRect">
              <a:avLst/>
            </a:prstGeom>
            <a:ln>
              <a:solidFill>
                <a:schemeClr val="tx1"/>
              </a:solidFill>
            </a:ln>
          </p:spPr>
        </p:pic>
        <p:sp>
          <p:nvSpPr>
            <p:cNvPr id="42" name="41 CuadroTexto"/>
            <p:cNvSpPr txBox="1"/>
            <p:nvPr/>
          </p:nvSpPr>
          <p:spPr>
            <a:xfrm>
              <a:off x="8347197" y="3236720"/>
              <a:ext cx="785786" cy="261610"/>
            </a:xfrm>
            <a:prstGeom prst="rect">
              <a:avLst/>
            </a:prstGeom>
            <a:noFill/>
          </p:spPr>
          <p:txBody>
            <a:bodyPr wrap="square" rtlCol="0">
              <a:spAutoFit/>
            </a:bodyPr>
            <a:lstStyle/>
            <a:p>
              <a:pPr algn="ctr"/>
              <a:r>
                <a:rPr lang="es-ES" sz="1100" dirty="0" smtClean="0"/>
                <a:t>Fromm</a:t>
              </a:r>
              <a:endParaRPr lang="es-ES" sz="1100" dirty="0"/>
            </a:p>
          </p:txBody>
        </p:sp>
      </p:grpSp>
      <p:grpSp>
        <p:nvGrpSpPr>
          <p:cNvPr id="46" name="45 Grupo"/>
          <p:cNvGrpSpPr/>
          <p:nvPr/>
        </p:nvGrpSpPr>
        <p:grpSpPr>
          <a:xfrm>
            <a:off x="7000892" y="5072074"/>
            <a:ext cx="1285884" cy="904552"/>
            <a:chOff x="1000100" y="1857364"/>
            <a:chExt cx="1285884" cy="904552"/>
          </a:xfrm>
        </p:grpSpPr>
        <p:pic>
          <p:nvPicPr>
            <p:cNvPr id="44" name="43 Imagen" descr="csikszentmihalyi.jpg"/>
            <p:cNvPicPr>
              <a:picLocks noChangeAspect="1"/>
            </p:cNvPicPr>
            <p:nvPr/>
          </p:nvPicPr>
          <p:blipFill>
            <a:blip r:embed="rId10"/>
            <a:stretch>
              <a:fillRect/>
            </a:stretch>
          </p:blipFill>
          <p:spPr>
            <a:xfrm>
              <a:off x="1357290" y="1857364"/>
              <a:ext cx="553821" cy="653509"/>
            </a:xfrm>
            <a:prstGeom prst="roundRect">
              <a:avLst/>
            </a:prstGeom>
            <a:ln>
              <a:solidFill>
                <a:schemeClr val="tx1"/>
              </a:solidFill>
            </a:ln>
          </p:spPr>
        </p:pic>
        <p:sp>
          <p:nvSpPr>
            <p:cNvPr id="45" name="44 CuadroTexto"/>
            <p:cNvSpPr txBox="1"/>
            <p:nvPr/>
          </p:nvSpPr>
          <p:spPr>
            <a:xfrm>
              <a:off x="1000100" y="2500306"/>
              <a:ext cx="1285884" cy="261610"/>
            </a:xfrm>
            <a:prstGeom prst="rect">
              <a:avLst/>
            </a:prstGeom>
            <a:noFill/>
          </p:spPr>
          <p:txBody>
            <a:bodyPr wrap="square" rtlCol="0">
              <a:spAutoFit/>
            </a:bodyPr>
            <a:lstStyle/>
            <a:p>
              <a:r>
                <a:rPr lang="es-ES" sz="1100" dirty="0" err="1"/>
                <a:t>Csikszentmihalyi</a:t>
              </a:r>
              <a:endParaRPr lang="es-ES" sz="1100" dirty="0"/>
            </a:p>
          </p:txBody>
        </p:sp>
      </p:grpSp>
      <p:grpSp>
        <p:nvGrpSpPr>
          <p:cNvPr id="49" name="48 Grupo"/>
          <p:cNvGrpSpPr/>
          <p:nvPr/>
        </p:nvGrpSpPr>
        <p:grpSpPr>
          <a:xfrm>
            <a:off x="8143900" y="5000636"/>
            <a:ext cx="785818" cy="926586"/>
            <a:chOff x="1181363" y="1785926"/>
            <a:chExt cx="785818" cy="926586"/>
          </a:xfrm>
        </p:grpSpPr>
        <p:pic>
          <p:nvPicPr>
            <p:cNvPr id="47" name="46 Imagen" descr="Peterson_pic2.JPG"/>
            <p:cNvPicPr>
              <a:picLocks noChangeAspect="1"/>
            </p:cNvPicPr>
            <p:nvPr/>
          </p:nvPicPr>
          <p:blipFill>
            <a:blip r:embed="rId11" cstate="print"/>
            <a:stretch>
              <a:fillRect/>
            </a:stretch>
          </p:blipFill>
          <p:spPr>
            <a:xfrm>
              <a:off x="1285852" y="1785926"/>
              <a:ext cx="571504" cy="655911"/>
            </a:xfrm>
            <a:prstGeom prst="roundRect">
              <a:avLst/>
            </a:prstGeom>
            <a:ln>
              <a:solidFill>
                <a:schemeClr val="tx1"/>
              </a:solidFill>
            </a:ln>
          </p:spPr>
        </p:pic>
        <p:sp>
          <p:nvSpPr>
            <p:cNvPr id="48" name="47 CuadroTexto"/>
            <p:cNvSpPr txBox="1"/>
            <p:nvPr/>
          </p:nvSpPr>
          <p:spPr>
            <a:xfrm>
              <a:off x="1181363" y="2450902"/>
              <a:ext cx="785818" cy="261610"/>
            </a:xfrm>
            <a:prstGeom prst="rect">
              <a:avLst/>
            </a:prstGeom>
            <a:noFill/>
          </p:spPr>
          <p:txBody>
            <a:bodyPr wrap="square" rtlCol="0">
              <a:spAutoFit/>
            </a:bodyPr>
            <a:lstStyle/>
            <a:p>
              <a:pPr algn="ctr"/>
              <a:r>
                <a:rPr lang="es-ES" sz="1100" dirty="0" smtClean="0"/>
                <a:t>Peterson</a:t>
              </a:r>
              <a:endParaRPr lang="es-ES" sz="1100" dirty="0"/>
            </a:p>
          </p:txBody>
        </p:sp>
      </p:grpSp>
      <p:pic>
        <p:nvPicPr>
          <p:cNvPr id="44040" name="Picture 8"/>
          <p:cNvPicPr>
            <a:picLocks noChangeAspect="1" noChangeArrowheads="1"/>
          </p:cNvPicPr>
          <p:nvPr/>
        </p:nvPicPr>
        <p:blipFill>
          <a:blip r:embed="rId12">
            <a:clrChange>
              <a:clrFrom>
                <a:srgbClr val="FDFDFF"/>
              </a:clrFrom>
              <a:clrTo>
                <a:srgbClr val="FDFDFF">
                  <a:alpha val="0"/>
                </a:srgbClr>
              </a:clrTo>
            </a:clrChange>
          </a:blip>
          <a:srcRect/>
          <a:stretch>
            <a:fillRect/>
          </a:stretch>
        </p:blipFill>
        <p:spPr bwMode="auto">
          <a:xfrm>
            <a:off x="6000760" y="1785926"/>
            <a:ext cx="785817" cy="538532"/>
          </a:xfrm>
          <a:prstGeom prst="rect">
            <a:avLst/>
          </a:prstGeom>
          <a:noFill/>
          <a:ln w="9525">
            <a:noFill/>
            <a:miter lim="800000"/>
            <a:headEnd/>
            <a:tailEnd/>
          </a:ln>
          <a:effectLst/>
        </p:spPr>
      </p:pic>
      <p:pic>
        <p:nvPicPr>
          <p:cNvPr id="44041" name="Picture 9"/>
          <p:cNvPicPr>
            <a:picLocks noChangeAspect="1" noChangeArrowheads="1"/>
          </p:cNvPicPr>
          <p:nvPr/>
        </p:nvPicPr>
        <p:blipFill>
          <a:blip r:embed="rId13">
            <a:clrChange>
              <a:clrFrom>
                <a:srgbClr val="FEFEFE"/>
              </a:clrFrom>
              <a:clrTo>
                <a:srgbClr val="FEFEFE">
                  <a:alpha val="0"/>
                </a:srgbClr>
              </a:clrTo>
            </a:clrChange>
          </a:blip>
          <a:srcRect/>
          <a:stretch>
            <a:fillRect/>
          </a:stretch>
        </p:blipFill>
        <p:spPr bwMode="auto">
          <a:xfrm>
            <a:off x="7124719" y="1847839"/>
            <a:ext cx="1000132" cy="366715"/>
          </a:xfrm>
          <a:prstGeom prst="rect">
            <a:avLst/>
          </a:prstGeom>
          <a:noFill/>
          <a:ln w="9525">
            <a:noFill/>
            <a:miter lim="800000"/>
            <a:headEnd/>
            <a:tailEnd/>
          </a:ln>
          <a:effectLst/>
        </p:spPr>
      </p:pic>
      <p:pic>
        <p:nvPicPr>
          <p:cNvPr id="44042" name="Picture 10"/>
          <p:cNvPicPr>
            <a:picLocks noChangeAspect="1" noChangeArrowheads="1"/>
          </p:cNvPicPr>
          <p:nvPr/>
        </p:nvPicPr>
        <p:blipFill>
          <a:blip r:embed="rId14"/>
          <a:srcRect/>
          <a:stretch>
            <a:fillRect/>
          </a:stretch>
        </p:blipFill>
        <p:spPr bwMode="auto">
          <a:xfrm>
            <a:off x="8286776" y="1857364"/>
            <a:ext cx="714380" cy="414801"/>
          </a:xfrm>
          <a:prstGeom prst="rect">
            <a:avLst/>
          </a:prstGeom>
          <a:noFill/>
          <a:ln w="9525">
            <a:noFill/>
            <a:miter lim="800000"/>
            <a:headEnd/>
            <a:tailEnd/>
          </a:ln>
          <a:effectLst/>
        </p:spPr>
      </p:pic>
      <p:grpSp>
        <p:nvGrpSpPr>
          <p:cNvPr id="64" name="63 Grupo"/>
          <p:cNvGrpSpPr/>
          <p:nvPr/>
        </p:nvGrpSpPr>
        <p:grpSpPr>
          <a:xfrm>
            <a:off x="6167447" y="3171766"/>
            <a:ext cx="2786050" cy="400110"/>
            <a:chOff x="2627213" y="393723"/>
            <a:chExt cx="2163566" cy="400110"/>
          </a:xfrm>
        </p:grpSpPr>
        <p:sp>
          <p:nvSpPr>
            <p:cNvPr id="53" name="72 Rectángulo"/>
            <p:cNvSpPr>
              <a:spLocks noChangeArrowheads="1"/>
            </p:cNvSpPr>
            <p:nvPr/>
          </p:nvSpPr>
          <p:spPr bwMode="auto">
            <a:xfrm>
              <a:off x="3181980" y="393723"/>
              <a:ext cx="1608799" cy="400110"/>
            </a:xfrm>
            <a:prstGeom prst="rect">
              <a:avLst/>
            </a:prstGeom>
            <a:noFill/>
            <a:ln w="9525">
              <a:noFill/>
              <a:miter lim="800000"/>
              <a:headEnd/>
              <a:tailEnd/>
            </a:ln>
          </p:spPr>
          <p:txBody>
            <a:bodyPr wrap="square">
              <a:spAutoFit/>
            </a:bodyPr>
            <a:lstStyle/>
            <a:p>
              <a:r>
                <a:rPr lang="en-US" sz="1000" dirty="0">
                  <a:latin typeface="Calibri" pitchFamily="34" charset="0"/>
                </a:rPr>
                <a:t>National Institute for Occupational Safety and Health (</a:t>
              </a:r>
              <a:r>
                <a:rPr lang="en-US" sz="1000" dirty="0" err="1">
                  <a:latin typeface="Calibri" pitchFamily="34" charset="0"/>
                </a:rPr>
                <a:t>NIOSH</a:t>
              </a:r>
              <a:r>
                <a:rPr lang="en-US" sz="1000" dirty="0">
                  <a:latin typeface="Calibri" pitchFamily="34" charset="0"/>
                </a:rPr>
                <a:t>)</a:t>
              </a:r>
              <a:endParaRPr lang="es-ES" sz="1000" dirty="0">
                <a:latin typeface="Calibri" pitchFamily="34" charset="0"/>
              </a:endParaRPr>
            </a:p>
          </p:txBody>
        </p:sp>
        <p:pic>
          <p:nvPicPr>
            <p:cNvPr id="54" name="Picture 6"/>
            <p:cNvPicPr>
              <a:picLocks noChangeAspect="1" noChangeArrowheads="1"/>
            </p:cNvPicPr>
            <p:nvPr/>
          </p:nvPicPr>
          <p:blipFill>
            <a:blip r:embed="rId15" cstate="print">
              <a:clrChange>
                <a:clrFrom>
                  <a:srgbClr val="FFFFFF"/>
                </a:clrFrom>
                <a:clrTo>
                  <a:srgbClr val="FFFFFF">
                    <a:alpha val="0"/>
                  </a:srgbClr>
                </a:clrTo>
              </a:clrChange>
            </a:blip>
            <a:srcRect/>
            <a:stretch>
              <a:fillRect/>
            </a:stretch>
          </p:blipFill>
          <p:spPr bwMode="auto">
            <a:xfrm>
              <a:off x="2627213" y="393723"/>
              <a:ext cx="544147" cy="393472"/>
            </a:xfrm>
            <a:prstGeom prst="roundRect">
              <a:avLst/>
            </a:prstGeom>
            <a:noFill/>
            <a:ln w="9525">
              <a:solidFill>
                <a:schemeClr val="accent1"/>
              </a:solidFill>
              <a:miter lim="800000"/>
              <a:headEnd/>
              <a:tailEnd/>
            </a:ln>
            <a:effectLst/>
          </p:spPr>
        </p:pic>
      </p:grpSp>
      <p:grpSp>
        <p:nvGrpSpPr>
          <p:cNvPr id="60" name="59 Grupo"/>
          <p:cNvGrpSpPr/>
          <p:nvPr/>
        </p:nvGrpSpPr>
        <p:grpSpPr>
          <a:xfrm>
            <a:off x="7488022" y="2500306"/>
            <a:ext cx="1655978" cy="500066"/>
            <a:chOff x="2773130" y="1000105"/>
            <a:chExt cx="2084606" cy="553994"/>
          </a:xfrm>
        </p:grpSpPr>
        <p:sp>
          <p:nvSpPr>
            <p:cNvPr id="55" name="46 Rectángulo"/>
            <p:cNvSpPr>
              <a:spLocks noChangeArrowheads="1"/>
            </p:cNvSpPr>
            <p:nvPr/>
          </p:nvSpPr>
          <p:spPr bwMode="auto">
            <a:xfrm>
              <a:off x="3331073" y="1000105"/>
              <a:ext cx="1526663" cy="553994"/>
            </a:xfrm>
            <a:prstGeom prst="rect">
              <a:avLst/>
            </a:prstGeom>
            <a:noFill/>
            <a:ln w="9525">
              <a:noFill/>
              <a:miter lim="800000"/>
              <a:headEnd/>
              <a:tailEnd/>
            </a:ln>
          </p:spPr>
          <p:txBody>
            <a:bodyPr>
              <a:spAutoFit/>
            </a:bodyPr>
            <a:lstStyle/>
            <a:p>
              <a:r>
                <a:rPr lang="es-ES" sz="1000" dirty="0" err="1">
                  <a:latin typeface="Calibri" pitchFamily="34" charset="0"/>
                </a:rPr>
                <a:t>European</a:t>
              </a:r>
              <a:r>
                <a:rPr lang="es-ES" sz="1000" dirty="0">
                  <a:latin typeface="Calibri" pitchFamily="34" charset="0"/>
                </a:rPr>
                <a:t> </a:t>
              </a:r>
              <a:r>
                <a:rPr lang="en-US" sz="1000" dirty="0">
                  <a:latin typeface="Calibri" pitchFamily="34" charset="0"/>
                </a:rPr>
                <a:t>Academy of Occupational Health Psychology</a:t>
              </a:r>
              <a:endParaRPr lang="es-ES" sz="1000" dirty="0">
                <a:latin typeface="Calibri" pitchFamily="34" charset="0"/>
              </a:endParaRPr>
            </a:p>
          </p:txBody>
        </p:sp>
        <p:pic>
          <p:nvPicPr>
            <p:cNvPr id="56" name="Picture 7"/>
            <p:cNvPicPr>
              <a:picLocks noChangeAspect="1" noChangeArrowheads="1"/>
            </p:cNvPicPr>
            <p:nvPr/>
          </p:nvPicPr>
          <p:blipFill>
            <a:blip r:embed="rId16" cstate="print">
              <a:clrChange>
                <a:clrFrom>
                  <a:srgbClr val="FFFFFF"/>
                </a:clrFrom>
                <a:clrTo>
                  <a:srgbClr val="FFFFFF">
                    <a:alpha val="0"/>
                  </a:srgbClr>
                </a:clrTo>
              </a:clrChange>
            </a:blip>
            <a:srcRect/>
            <a:stretch>
              <a:fillRect/>
            </a:stretch>
          </p:blipFill>
          <p:spPr bwMode="auto">
            <a:xfrm>
              <a:off x="2773130" y="1050501"/>
              <a:ext cx="573423" cy="499074"/>
            </a:xfrm>
            <a:prstGeom prst="roundRect">
              <a:avLst/>
            </a:prstGeom>
            <a:noFill/>
            <a:ln w="9525">
              <a:solidFill>
                <a:schemeClr val="accent1"/>
              </a:solidFill>
              <a:miter lim="800000"/>
              <a:headEnd/>
              <a:tailEnd/>
            </a:ln>
            <a:effectLst/>
          </p:spPr>
        </p:pic>
      </p:grpSp>
      <p:grpSp>
        <p:nvGrpSpPr>
          <p:cNvPr id="59" name="58 Grupo"/>
          <p:cNvGrpSpPr/>
          <p:nvPr/>
        </p:nvGrpSpPr>
        <p:grpSpPr>
          <a:xfrm>
            <a:off x="5786446" y="2600259"/>
            <a:ext cx="1643075" cy="400113"/>
            <a:chOff x="2753469" y="1555694"/>
            <a:chExt cx="1941929" cy="533482"/>
          </a:xfrm>
        </p:grpSpPr>
        <p:pic>
          <p:nvPicPr>
            <p:cNvPr id="57" name="Picture 8"/>
            <p:cNvPicPr>
              <a:picLocks noChangeAspect="1" noChangeArrowheads="1"/>
            </p:cNvPicPr>
            <p:nvPr/>
          </p:nvPicPr>
          <p:blipFill>
            <a:blip r:embed="rId17"/>
            <a:srcRect/>
            <a:stretch>
              <a:fillRect/>
            </a:stretch>
          </p:blipFill>
          <p:spPr bwMode="auto">
            <a:xfrm>
              <a:off x="2753469" y="1589111"/>
              <a:ext cx="506590" cy="500065"/>
            </a:xfrm>
            <a:prstGeom prst="ellipse">
              <a:avLst/>
            </a:prstGeom>
            <a:noFill/>
            <a:ln w="9525">
              <a:noFill/>
              <a:miter lim="800000"/>
              <a:headEnd/>
              <a:tailEnd/>
            </a:ln>
            <a:effectLst/>
          </p:spPr>
        </p:pic>
        <p:sp>
          <p:nvSpPr>
            <p:cNvPr id="58" name="50 Rectángulo"/>
            <p:cNvSpPr>
              <a:spLocks noChangeArrowheads="1"/>
            </p:cNvSpPr>
            <p:nvPr/>
          </p:nvSpPr>
          <p:spPr bwMode="auto">
            <a:xfrm>
              <a:off x="3253117" y="1555694"/>
              <a:ext cx="1442281" cy="533478"/>
            </a:xfrm>
            <a:prstGeom prst="rect">
              <a:avLst/>
            </a:prstGeom>
            <a:noFill/>
            <a:ln w="9525">
              <a:noFill/>
              <a:miter lim="800000"/>
              <a:headEnd/>
              <a:tailEnd/>
            </a:ln>
          </p:spPr>
          <p:txBody>
            <a:bodyPr wrap="square">
              <a:spAutoFit/>
            </a:bodyPr>
            <a:lstStyle/>
            <a:p>
              <a:r>
                <a:rPr lang="es-ES" sz="1000" dirty="0" err="1">
                  <a:latin typeface="Calibri" pitchFamily="34" charset="0"/>
                </a:rPr>
                <a:t>Japanese</a:t>
              </a:r>
              <a:r>
                <a:rPr lang="es-ES" sz="1000" dirty="0">
                  <a:latin typeface="Calibri" pitchFamily="34" charset="0"/>
                </a:rPr>
                <a:t> </a:t>
              </a:r>
              <a:r>
                <a:rPr lang="es-ES" sz="1000" dirty="0" err="1">
                  <a:latin typeface="Calibri" pitchFamily="34" charset="0"/>
                </a:rPr>
                <a:t>Society</a:t>
              </a:r>
              <a:r>
                <a:rPr lang="es-ES" sz="1000" dirty="0">
                  <a:latin typeface="Calibri" pitchFamily="34" charset="0"/>
                </a:rPr>
                <a:t> of Mental </a:t>
              </a:r>
              <a:r>
                <a:rPr lang="es-ES" sz="1000" dirty="0" err="1">
                  <a:latin typeface="Calibri" pitchFamily="34" charset="0"/>
                </a:rPr>
                <a:t>Health</a:t>
              </a:r>
              <a:endParaRPr lang="es-ES" sz="1000" dirty="0">
                <a:latin typeface="Calibri" pitchFamily="34" charset="0"/>
              </a:endParaRPr>
            </a:p>
          </p:txBody>
        </p:sp>
      </p:grpSp>
      <p:grpSp>
        <p:nvGrpSpPr>
          <p:cNvPr id="63" name="62 Grupo"/>
          <p:cNvGrpSpPr/>
          <p:nvPr/>
        </p:nvGrpSpPr>
        <p:grpSpPr>
          <a:xfrm>
            <a:off x="8286744" y="3786190"/>
            <a:ext cx="857256" cy="1025394"/>
            <a:chOff x="1120942" y="1857364"/>
            <a:chExt cx="857256" cy="1025394"/>
          </a:xfrm>
        </p:grpSpPr>
        <p:pic>
          <p:nvPicPr>
            <p:cNvPr id="44043" name="Picture 11"/>
            <p:cNvPicPr>
              <a:picLocks noChangeAspect="1" noChangeArrowheads="1"/>
            </p:cNvPicPr>
            <p:nvPr/>
          </p:nvPicPr>
          <p:blipFill>
            <a:blip r:embed="rId18"/>
            <a:srcRect/>
            <a:stretch>
              <a:fillRect/>
            </a:stretch>
          </p:blipFill>
          <p:spPr bwMode="auto">
            <a:xfrm>
              <a:off x="1285852" y="1857364"/>
              <a:ext cx="500439" cy="747714"/>
            </a:xfrm>
            <a:prstGeom prst="roundRect">
              <a:avLst/>
            </a:prstGeom>
            <a:noFill/>
            <a:ln w="9525">
              <a:solidFill>
                <a:schemeClr val="tx1"/>
              </a:solidFill>
              <a:miter lim="800000"/>
              <a:headEnd/>
              <a:tailEnd/>
            </a:ln>
            <a:effectLst/>
          </p:spPr>
        </p:pic>
        <p:sp>
          <p:nvSpPr>
            <p:cNvPr id="62" name="61 CuadroTexto"/>
            <p:cNvSpPr txBox="1"/>
            <p:nvPr/>
          </p:nvSpPr>
          <p:spPr>
            <a:xfrm>
              <a:off x="1120942" y="2621148"/>
              <a:ext cx="857256" cy="261610"/>
            </a:xfrm>
            <a:prstGeom prst="rect">
              <a:avLst/>
            </a:prstGeom>
            <a:noFill/>
          </p:spPr>
          <p:txBody>
            <a:bodyPr wrap="square" rtlCol="0">
              <a:spAutoFit/>
            </a:bodyPr>
            <a:lstStyle/>
            <a:p>
              <a:pPr algn="ctr"/>
              <a:r>
                <a:rPr lang="es-ES" sz="1100" dirty="0" err="1" smtClean="0"/>
                <a:t>Sennett</a:t>
              </a:r>
              <a:endParaRPr lang="es-ES" sz="11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1"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1"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1"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xit" presetSubtype="0" fill="hold" grpId="0" nodeType="clickEffect">
                                  <p:stCondLst>
                                    <p:cond delay="0"/>
                                  </p:stCondLst>
                                  <p:childTnLst>
                                    <p:anim calcmode="lin" valueType="num">
                                      <p:cBhvr>
                                        <p:cTn id="27" dur="500"/>
                                        <p:tgtEl>
                                          <p:spTgt spid="11"/>
                                        </p:tgtEl>
                                        <p:attrNameLst>
                                          <p:attrName>ppt_w</p:attrName>
                                        </p:attrNameLst>
                                      </p:cBhvr>
                                      <p:tavLst>
                                        <p:tav tm="0">
                                          <p:val>
                                            <p:strVal val="ppt_w"/>
                                          </p:val>
                                        </p:tav>
                                        <p:tav tm="100000">
                                          <p:val>
                                            <p:fltVal val="0"/>
                                          </p:val>
                                        </p:tav>
                                      </p:tavLst>
                                    </p:anim>
                                    <p:anim calcmode="lin" valueType="num">
                                      <p:cBhvr>
                                        <p:cTn id="28" dur="500"/>
                                        <p:tgtEl>
                                          <p:spTgt spid="11"/>
                                        </p:tgtEl>
                                        <p:attrNameLst>
                                          <p:attrName>ppt_h</p:attrName>
                                        </p:attrNameLst>
                                      </p:cBhvr>
                                      <p:tavLst>
                                        <p:tav tm="0">
                                          <p:val>
                                            <p:strVal val="ppt_h"/>
                                          </p:val>
                                        </p:tav>
                                        <p:tav tm="100000">
                                          <p:val>
                                            <p:fltVal val="0"/>
                                          </p:val>
                                        </p:tav>
                                      </p:tavLst>
                                    </p:anim>
                                    <p:animEffect transition="out" filter="fade">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par>
                                <p:cTn id="31" presetID="53" presetClass="exit" presetSubtype="0" fill="hold" grpId="0" nodeType="withEffect">
                                  <p:stCondLst>
                                    <p:cond delay="0"/>
                                  </p:stCondLst>
                                  <p:childTnLst>
                                    <p:anim calcmode="lin" valueType="num">
                                      <p:cBhvr>
                                        <p:cTn id="32" dur="500"/>
                                        <p:tgtEl>
                                          <p:spTgt spid="9"/>
                                        </p:tgtEl>
                                        <p:attrNameLst>
                                          <p:attrName>ppt_w</p:attrName>
                                        </p:attrNameLst>
                                      </p:cBhvr>
                                      <p:tavLst>
                                        <p:tav tm="0">
                                          <p:val>
                                            <p:strVal val="ppt_w"/>
                                          </p:val>
                                        </p:tav>
                                        <p:tav tm="100000">
                                          <p:val>
                                            <p:fltVal val="0"/>
                                          </p:val>
                                        </p:tav>
                                      </p:tavLst>
                                    </p:anim>
                                    <p:anim calcmode="lin" valueType="num">
                                      <p:cBhvr>
                                        <p:cTn id="33" dur="500"/>
                                        <p:tgtEl>
                                          <p:spTgt spid="9"/>
                                        </p:tgtEl>
                                        <p:attrNameLst>
                                          <p:attrName>ppt_h</p:attrName>
                                        </p:attrNameLst>
                                      </p:cBhvr>
                                      <p:tavLst>
                                        <p:tav tm="0">
                                          <p:val>
                                            <p:strVal val="ppt_h"/>
                                          </p:val>
                                        </p:tav>
                                        <p:tav tm="100000">
                                          <p:val>
                                            <p:fltVal val="0"/>
                                          </p:val>
                                        </p:tav>
                                      </p:tavLst>
                                    </p:anim>
                                    <p:animEffect transition="out" filter="fade">
                                      <p:cBhvr>
                                        <p:cTn id="34" dur="500"/>
                                        <p:tgtEl>
                                          <p:spTgt spid="9"/>
                                        </p:tgtEl>
                                      </p:cBhvr>
                                    </p:animEffect>
                                    <p:set>
                                      <p:cBhvr>
                                        <p:cTn id="35" dur="1" fill="hold">
                                          <p:stCondLst>
                                            <p:cond delay="499"/>
                                          </p:stCondLst>
                                        </p:cTn>
                                        <p:tgtEl>
                                          <p:spTgt spid="9"/>
                                        </p:tgtEl>
                                        <p:attrNameLst>
                                          <p:attrName>style.visibility</p:attrName>
                                        </p:attrNameLst>
                                      </p:cBhvr>
                                      <p:to>
                                        <p:strVal val="hidden"/>
                                      </p:to>
                                    </p:set>
                                  </p:childTnLst>
                                </p:cTn>
                              </p:par>
                              <p:par>
                                <p:cTn id="36" presetID="53" presetClass="exit" presetSubtype="0" fill="hold" grpId="0" nodeType="withEffect">
                                  <p:stCondLst>
                                    <p:cond delay="0"/>
                                  </p:stCondLst>
                                  <p:childTnLst>
                                    <p:anim calcmode="lin" valueType="num">
                                      <p:cBhvr>
                                        <p:cTn id="37" dur="500"/>
                                        <p:tgtEl>
                                          <p:spTgt spid="8"/>
                                        </p:tgtEl>
                                        <p:attrNameLst>
                                          <p:attrName>ppt_w</p:attrName>
                                        </p:attrNameLst>
                                      </p:cBhvr>
                                      <p:tavLst>
                                        <p:tav tm="0">
                                          <p:val>
                                            <p:strVal val="ppt_w"/>
                                          </p:val>
                                        </p:tav>
                                        <p:tav tm="100000">
                                          <p:val>
                                            <p:fltVal val="0"/>
                                          </p:val>
                                        </p:tav>
                                      </p:tavLst>
                                    </p:anim>
                                    <p:anim calcmode="lin" valueType="num">
                                      <p:cBhvr>
                                        <p:cTn id="38" dur="500"/>
                                        <p:tgtEl>
                                          <p:spTgt spid="8"/>
                                        </p:tgtEl>
                                        <p:attrNameLst>
                                          <p:attrName>ppt_h</p:attrName>
                                        </p:attrNameLst>
                                      </p:cBhvr>
                                      <p:tavLst>
                                        <p:tav tm="0">
                                          <p:val>
                                            <p:strVal val="ppt_h"/>
                                          </p:val>
                                        </p:tav>
                                        <p:tav tm="100000">
                                          <p:val>
                                            <p:fltVal val="0"/>
                                          </p:val>
                                        </p:tav>
                                      </p:tavLst>
                                    </p:anim>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par>
                                <p:cTn id="41" presetID="53"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p:cTn id="43" dur="500" fill="hold"/>
                                        <p:tgtEl>
                                          <p:spTgt spid="16"/>
                                        </p:tgtEl>
                                        <p:attrNameLst>
                                          <p:attrName>ppt_w</p:attrName>
                                        </p:attrNameLst>
                                      </p:cBhvr>
                                      <p:tavLst>
                                        <p:tav tm="0">
                                          <p:val>
                                            <p:fltVal val="0"/>
                                          </p:val>
                                        </p:tav>
                                        <p:tav tm="100000">
                                          <p:val>
                                            <p:strVal val="#ppt_w"/>
                                          </p:val>
                                        </p:tav>
                                      </p:tavLst>
                                    </p:anim>
                                    <p:anim calcmode="lin" valueType="num">
                                      <p:cBhvr>
                                        <p:cTn id="44" dur="500" fill="hold"/>
                                        <p:tgtEl>
                                          <p:spTgt spid="16"/>
                                        </p:tgtEl>
                                        <p:attrNameLst>
                                          <p:attrName>ppt_h</p:attrName>
                                        </p:attrNameLst>
                                      </p:cBhvr>
                                      <p:tavLst>
                                        <p:tav tm="0">
                                          <p:val>
                                            <p:fltVal val="0"/>
                                          </p:val>
                                        </p:tav>
                                        <p:tav tm="100000">
                                          <p:val>
                                            <p:strVal val="#ppt_h"/>
                                          </p:val>
                                        </p:tav>
                                      </p:tavLst>
                                    </p:anim>
                                    <p:animEffect transition="in" filter="fade">
                                      <p:cBhvr>
                                        <p:cTn id="45" dur="500"/>
                                        <p:tgtEl>
                                          <p:spTgt spid="16"/>
                                        </p:tgtEl>
                                      </p:cBhvr>
                                    </p:animEffect>
                                  </p:childTnLst>
                                </p:cTn>
                              </p:par>
                              <p:par>
                                <p:cTn id="46" presetID="1" presetClass="entr" presetSubtype="0" fill="hold" nodeType="withEffect">
                                  <p:stCondLst>
                                    <p:cond delay="0"/>
                                  </p:stCondLst>
                                  <p:childTnLst>
                                    <p:set>
                                      <p:cBhvr>
                                        <p:cTn id="47" dur="1" fill="hold">
                                          <p:stCondLst>
                                            <p:cond delay="0"/>
                                          </p:stCondLst>
                                        </p:cTn>
                                        <p:tgtEl>
                                          <p:spTgt spid="12"/>
                                        </p:tgtEl>
                                        <p:attrNameLst>
                                          <p:attrName>style.visibility</p:attrName>
                                        </p:attrNameLst>
                                      </p:cBhvr>
                                      <p:to>
                                        <p:strVal val="visible"/>
                                      </p:to>
                                    </p:set>
                                  </p:childTnLst>
                                </p:cTn>
                              </p:par>
                            </p:childTnLst>
                          </p:cTn>
                        </p:par>
                        <p:par>
                          <p:cTn id="48" fill="hold">
                            <p:stCondLst>
                              <p:cond delay="500"/>
                            </p:stCondLst>
                            <p:childTnLst>
                              <p:par>
                                <p:cTn id="49" presetID="53" presetClass="entr" presetSubtype="0" fill="hold" grpId="0" nodeType="after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500" fill="hold"/>
                                        <p:tgtEl>
                                          <p:spTgt spid="15"/>
                                        </p:tgtEl>
                                        <p:attrNameLst>
                                          <p:attrName>ppt_w</p:attrName>
                                        </p:attrNameLst>
                                      </p:cBhvr>
                                      <p:tavLst>
                                        <p:tav tm="0">
                                          <p:val>
                                            <p:fltVal val="0"/>
                                          </p:val>
                                        </p:tav>
                                        <p:tav tm="100000">
                                          <p:val>
                                            <p:strVal val="#ppt_w"/>
                                          </p:val>
                                        </p:tav>
                                      </p:tavLst>
                                    </p:anim>
                                    <p:anim calcmode="lin" valueType="num">
                                      <p:cBhvr>
                                        <p:cTn id="52" dur="500" fill="hold"/>
                                        <p:tgtEl>
                                          <p:spTgt spid="15"/>
                                        </p:tgtEl>
                                        <p:attrNameLst>
                                          <p:attrName>ppt_h</p:attrName>
                                        </p:attrNameLst>
                                      </p:cBhvr>
                                      <p:tavLst>
                                        <p:tav tm="0">
                                          <p:val>
                                            <p:fltVal val="0"/>
                                          </p:val>
                                        </p:tav>
                                        <p:tav tm="100000">
                                          <p:val>
                                            <p:strVal val="#ppt_h"/>
                                          </p:val>
                                        </p:tav>
                                      </p:tavLst>
                                    </p:anim>
                                    <p:animEffect transition="in" filter="fade">
                                      <p:cBhvr>
                                        <p:cTn id="53" dur="500"/>
                                        <p:tgtEl>
                                          <p:spTgt spid="15"/>
                                        </p:tgtEl>
                                      </p:cBhvr>
                                    </p:animEffect>
                                  </p:childTnLst>
                                </p:cTn>
                              </p:par>
                            </p:childTnLst>
                          </p:cTn>
                        </p:par>
                        <p:par>
                          <p:cTn id="54" fill="hold">
                            <p:stCondLst>
                              <p:cond delay="1000"/>
                            </p:stCondLst>
                            <p:childTnLst>
                              <p:par>
                                <p:cTn id="55" presetID="53" presetClass="entr" presetSubtype="0" fill="hold" nodeType="afterEffect">
                                  <p:stCondLst>
                                    <p:cond delay="0"/>
                                  </p:stCondLst>
                                  <p:childTnLst>
                                    <p:set>
                                      <p:cBhvr>
                                        <p:cTn id="56" dur="1" fill="hold">
                                          <p:stCondLst>
                                            <p:cond delay="0"/>
                                          </p:stCondLst>
                                        </p:cTn>
                                        <p:tgtEl>
                                          <p:spTgt spid="33"/>
                                        </p:tgtEl>
                                        <p:attrNameLst>
                                          <p:attrName>style.visibility</p:attrName>
                                        </p:attrNameLst>
                                      </p:cBhvr>
                                      <p:to>
                                        <p:strVal val="visible"/>
                                      </p:to>
                                    </p:set>
                                    <p:anim calcmode="lin" valueType="num">
                                      <p:cBhvr>
                                        <p:cTn id="57" dur="500" fill="hold"/>
                                        <p:tgtEl>
                                          <p:spTgt spid="33"/>
                                        </p:tgtEl>
                                        <p:attrNameLst>
                                          <p:attrName>ppt_w</p:attrName>
                                        </p:attrNameLst>
                                      </p:cBhvr>
                                      <p:tavLst>
                                        <p:tav tm="0">
                                          <p:val>
                                            <p:fltVal val="0"/>
                                          </p:val>
                                        </p:tav>
                                        <p:tav tm="100000">
                                          <p:val>
                                            <p:strVal val="#ppt_w"/>
                                          </p:val>
                                        </p:tav>
                                      </p:tavLst>
                                    </p:anim>
                                    <p:anim calcmode="lin" valueType="num">
                                      <p:cBhvr>
                                        <p:cTn id="58" dur="500" fill="hold"/>
                                        <p:tgtEl>
                                          <p:spTgt spid="33"/>
                                        </p:tgtEl>
                                        <p:attrNameLst>
                                          <p:attrName>ppt_h</p:attrName>
                                        </p:attrNameLst>
                                      </p:cBhvr>
                                      <p:tavLst>
                                        <p:tav tm="0">
                                          <p:val>
                                            <p:fltVal val="0"/>
                                          </p:val>
                                        </p:tav>
                                        <p:tav tm="100000">
                                          <p:val>
                                            <p:strVal val="#ppt_h"/>
                                          </p:val>
                                        </p:tav>
                                      </p:tavLst>
                                    </p:anim>
                                    <p:animEffect transition="in" filter="fade">
                                      <p:cBhvr>
                                        <p:cTn id="59" dur="500"/>
                                        <p:tgtEl>
                                          <p:spTgt spid="33"/>
                                        </p:tgtEl>
                                      </p:cBhvr>
                                    </p:animEffect>
                                  </p:childTnLst>
                                </p:cTn>
                              </p:par>
                            </p:childTnLst>
                          </p:cTn>
                        </p:par>
                        <p:par>
                          <p:cTn id="60" fill="hold">
                            <p:stCondLst>
                              <p:cond delay="1500"/>
                            </p:stCondLst>
                            <p:childTnLst>
                              <p:par>
                                <p:cTn id="61" presetID="53" presetClass="entr" presetSubtype="0" fill="hold" grpId="0" nodeType="afterEffect">
                                  <p:stCondLst>
                                    <p:cond delay="0"/>
                                  </p:stCondLst>
                                  <p:childTnLst>
                                    <p:set>
                                      <p:cBhvr>
                                        <p:cTn id="62" dur="1" fill="hold">
                                          <p:stCondLst>
                                            <p:cond delay="0"/>
                                          </p:stCondLst>
                                        </p:cTn>
                                        <p:tgtEl>
                                          <p:spTgt spid="34"/>
                                        </p:tgtEl>
                                        <p:attrNameLst>
                                          <p:attrName>style.visibility</p:attrName>
                                        </p:attrNameLst>
                                      </p:cBhvr>
                                      <p:to>
                                        <p:strVal val="visible"/>
                                      </p:to>
                                    </p:set>
                                    <p:anim calcmode="lin" valueType="num">
                                      <p:cBhvr>
                                        <p:cTn id="63" dur="500" fill="hold"/>
                                        <p:tgtEl>
                                          <p:spTgt spid="34"/>
                                        </p:tgtEl>
                                        <p:attrNameLst>
                                          <p:attrName>ppt_w</p:attrName>
                                        </p:attrNameLst>
                                      </p:cBhvr>
                                      <p:tavLst>
                                        <p:tav tm="0">
                                          <p:val>
                                            <p:fltVal val="0"/>
                                          </p:val>
                                        </p:tav>
                                        <p:tav tm="100000">
                                          <p:val>
                                            <p:strVal val="#ppt_w"/>
                                          </p:val>
                                        </p:tav>
                                      </p:tavLst>
                                    </p:anim>
                                    <p:anim calcmode="lin" valueType="num">
                                      <p:cBhvr>
                                        <p:cTn id="64" dur="500" fill="hold"/>
                                        <p:tgtEl>
                                          <p:spTgt spid="34"/>
                                        </p:tgtEl>
                                        <p:attrNameLst>
                                          <p:attrName>ppt_h</p:attrName>
                                        </p:attrNameLst>
                                      </p:cBhvr>
                                      <p:tavLst>
                                        <p:tav tm="0">
                                          <p:val>
                                            <p:fltVal val="0"/>
                                          </p:val>
                                        </p:tav>
                                        <p:tav tm="100000">
                                          <p:val>
                                            <p:strVal val="#ppt_h"/>
                                          </p:val>
                                        </p:tav>
                                      </p:tavLst>
                                    </p:anim>
                                    <p:animEffect transition="in" filter="fade">
                                      <p:cBhvr>
                                        <p:cTn id="65" dur="500"/>
                                        <p:tgtEl>
                                          <p:spTgt spid="34"/>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xit" presetSubtype="0" fill="hold" grpId="1" nodeType="clickEffect">
                                  <p:stCondLst>
                                    <p:cond delay="0"/>
                                  </p:stCondLst>
                                  <p:childTnLst>
                                    <p:anim calcmode="lin" valueType="num">
                                      <p:cBhvr>
                                        <p:cTn id="69" dur="500"/>
                                        <p:tgtEl>
                                          <p:spTgt spid="15"/>
                                        </p:tgtEl>
                                        <p:attrNameLst>
                                          <p:attrName>ppt_w</p:attrName>
                                        </p:attrNameLst>
                                      </p:cBhvr>
                                      <p:tavLst>
                                        <p:tav tm="0">
                                          <p:val>
                                            <p:strVal val="ppt_w"/>
                                          </p:val>
                                        </p:tav>
                                        <p:tav tm="100000">
                                          <p:val>
                                            <p:fltVal val="0"/>
                                          </p:val>
                                        </p:tav>
                                      </p:tavLst>
                                    </p:anim>
                                    <p:anim calcmode="lin" valueType="num">
                                      <p:cBhvr>
                                        <p:cTn id="70" dur="500"/>
                                        <p:tgtEl>
                                          <p:spTgt spid="15"/>
                                        </p:tgtEl>
                                        <p:attrNameLst>
                                          <p:attrName>ppt_h</p:attrName>
                                        </p:attrNameLst>
                                      </p:cBhvr>
                                      <p:tavLst>
                                        <p:tav tm="0">
                                          <p:val>
                                            <p:strVal val="ppt_h"/>
                                          </p:val>
                                        </p:tav>
                                        <p:tav tm="100000">
                                          <p:val>
                                            <p:fltVal val="0"/>
                                          </p:val>
                                        </p:tav>
                                      </p:tavLst>
                                    </p:anim>
                                    <p:animEffect transition="out" filter="fade">
                                      <p:cBhvr>
                                        <p:cTn id="71" dur="500"/>
                                        <p:tgtEl>
                                          <p:spTgt spid="15"/>
                                        </p:tgtEl>
                                      </p:cBhvr>
                                    </p:animEffect>
                                    <p:set>
                                      <p:cBhvr>
                                        <p:cTn id="72" dur="1" fill="hold">
                                          <p:stCondLst>
                                            <p:cond delay="499"/>
                                          </p:stCondLst>
                                        </p:cTn>
                                        <p:tgtEl>
                                          <p:spTgt spid="15"/>
                                        </p:tgtEl>
                                        <p:attrNameLst>
                                          <p:attrName>style.visibility</p:attrName>
                                        </p:attrNameLst>
                                      </p:cBhvr>
                                      <p:to>
                                        <p:strVal val="hidden"/>
                                      </p:to>
                                    </p:set>
                                  </p:childTnLst>
                                </p:cTn>
                              </p:par>
                              <p:par>
                                <p:cTn id="73" presetID="1" presetClass="exit" presetSubtype="0" fill="hold" grpId="0" nodeType="withEffect">
                                  <p:stCondLst>
                                    <p:cond delay="0"/>
                                  </p:stCondLst>
                                  <p:childTnLst>
                                    <p:set>
                                      <p:cBhvr>
                                        <p:cTn id="74" dur="1" fill="hold">
                                          <p:stCondLst>
                                            <p:cond delay="0"/>
                                          </p:stCondLst>
                                        </p:cTn>
                                        <p:tgtEl>
                                          <p:spTgt spid="10"/>
                                        </p:tgtEl>
                                        <p:attrNameLst>
                                          <p:attrName>style.visibility</p:attrName>
                                        </p:attrNameLst>
                                      </p:cBhvr>
                                      <p:to>
                                        <p:strVal val="hidden"/>
                                      </p:to>
                                    </p:set>
                                  </p:childTnLst>
                                </p:cTn>
                              </p:par>
                              <p:par>
                                <p:cTn id="75" presetID="53" presetClass="entr" presetSubtype="0" fill="hold" nodeType="with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p:cTn id="77" dur="500" fill="hold"/>
                                        <p:tgtEl>
                                          <p:spTgt spid="19"/>
                                        </p:tgtEl>
                                        <p:attrNameLst>
                                          <p:attrName>ppt_w</p:attrName>
                                        </p:attrNameLst>
                                      </p:cBhvr>
                                      <p:tavLst>
                                        <p:tav tm="0">
                                          <p:val>
                                            <p:fltVal val="0"/>
                                          </p:val>
                                        </p:tav>
                                        <p:tav tm="100000">
                                          <p:val>
                                            <p:strVal val="#ppt_w"/>
                                          </p:val>
                                        </p:tav>
                                      </p:tavLst>
                                    </p:anim>
                                    <p:anim calcmode="lin" valueType="num">
                                      <p:cBhvr>
                                        <p:cTn id="78" dur="500" fill="hold"/>
                                        <p:tgtEl>
                                          <p:spTgt spid="19"/>
                                        </p:tgtEl>
                                        <p:attrNameLst>
                                          <p:attrName>ppt_h</p:attrName>
                                        </p:attrNameLst>
                                      </p:cBhvr>
                                      <p:tavLst>
                                        <p:tav tm="0">
                                          <p:val>
                                            <p:fltVal val="0"/>
                                          </p:val>
                                        </p:tav>
                                        <p:tav tm="100000">
                                          <p:val>
                                            <p:strVal val="#ppt_h"/>
                                          </p:val>
                                        </p:tav>
                                      </p:tavLst>
                                    </p:anim>
                                    <p:animEffect transition="in" filter="fade">
                                      <p:cBhvr>
                                        <p:cTn id="79" dur="500"/>
                                        <p:tgtEl>
                                          <p:spTgt spid="19"/>
                                        </p:tgtEl>
                                      </p:cBhvr>
                                    </p:animEffect>
                                  </p:childTnLst>
                                </p:cTn>
                              </p:par>
                            </p:childTnLst>
                          </p:cTn>
                        </p:par>
                        <p:par>
                          <p:cTn id="80" fill="hold">
                            <p:stCondLst>
                              <p:cond delay="500"/>
                            </p:stCondLst>
                            <p:childTnLst>
                              <p:par>
                                <p:cTn id="81" presetID="53" presetClass="entr" presetSubtype="0" fill="hold" nodeType="afterEffect">
                                  <p:stCondLst>
                                    <p:cond delay="0"/>
                                  </p:stCondLst>
                                  <p:childTnLst>
                                    <p:set>
                                      <p:cBhvr>
                                        <p:cTn id="82" dur="1" fill="hold">
                                          <p:stCondLst>
                                            <p:cond delay="0"/>
                                          </p:stCondLst>
                                        </p:cTn>
                                        <p:tgtEl>
                                          <p:spTgt spid="22"/>
                                        </p:tgtEl>
                                        <p:attrNameLst>
                                          <p:attrName>style.visibility</p:attrName>
                                        </p:attrNameLst>
                                      </p:cBhvr>
                                      <p:to>
                                        <p:strVal val="visible"/>
                                      </p:to>
                                    </p:set>
                                    <p:anim calcmode="lin" valueType="num">
                                      <p:cBhvr>
                                        <p:cTn id="83" dur="500" fill="hold"/>
                                        <p:tgtEl>
                                          <p:spTgt spid="22"/>
                                        </p:tgtEl>
                                        <p:attrNameLst>
                                          <p:attrName>ppt_w</p:attrName>
                                        </p:attrNameLst>
                                      </p:cBhvr>
                                      <p:tavLst>
                                        <p:tav tm="0">
                                          <p:val>
                                            <p:fltVal val="0"/>
                                          </p:val>
                                        </p:tav>
                                        <p:tav tm="100000">
                                          <p:val>
                                            <p:strVal val="#ppt_w"/>
                                          </p:val>
                                        </p:tav>
                                      </p:tavLst>
                                    </p:anim>
                                    <p:anim calcmode="lin" valueType="num">
                                      <p:cBhvr>
                                        <p:cTn id="84" dur="500" fill="hold"/>
                                        <p:tgtEl>
                                          <p:spTgt spid="22"/>
                                        </p:tgtEl>
                                        <p:attrNameLst>
                                          <p:attrName>ppt_h</p:attrName>
                                        </p:attrNameLst>
                                      </p:cBhvr>
                                      <p:tavLst>
                                        <p:tav tm="0">
                                          <p:val>
                                            <p:fltVal val="0"/>
                                          </p:val>
                                        </p:tav>
                                        <p:tav tm="100000">
                                          <p:val>
                                            <p:strVal val="#ppt_h"/>
                                          </p:val>
                                        </p:tav>
                                      </p:tavLst>
                                    </p:anim>
                                    <p:animEffect transition="in" filter="fade">
                                      <p:cBhvr>
                                        <p:cTn id="85" dur="500"/>
                                        <p:tgtEl>
                                          <p:spTgt spid="22"/>
                                        </p:tgtEl>
                                      </p:cBhvr>
                                    </p:animEffect>
                                  </p:childTnLst>
                                </p:cTn>
                              </p:par>
                            </p:childTnLst>
                          </p:cTn>
                        </p:par>
                        <p:par>
                          <p:cTn id="86" fill="hold">
                            <p:stCondLst>
                              <p:cond delay="1000"/>
                            </p:stCondLst>
                            <p:childTnLst>
                              <p:par>
                                <p:cTn id="87" presetID="53" presetClass="entr" presetSubtype="0" fill="hold" nodeType="afterEffect">
                                  <p:stCondLst>
                                    <p:cond delay="0"/>
                                  </p:stCondLst>
                                  <p:childTnLst>
                                    <p:set>
                                      <p:cBhvr>
                                        <p:cTn id="88" dur="1" fill="hold">
                                          <p:stCondLst>
                                            <p:cond delay="0"/>
                                          </p:stCondLst>
                                        </p:cTn>
                                        <p:tgtEl>
                                          <p:spTgt spid="25"/>
                                        </p:tgtEl>
                                        <p:attrNameLst>
                                          <p:attrName>style.visibility</p:attrName>
                                        </p:attrNameLst>
                                      </p:cBhvr>
                                      <p:to>
                                        <p:strVal val="visible"/>
                                      </p:to>
                                    </p:set>
                                    <p:anim calcmode="lin" valueType="num">
                                      <p:cBhvr>
                                        <p:cTn id="89" dur="500" fill="hold"/>
                                        <p:tgtEl>
                                          <p:spTgt spid="25"/>
                                        </p:tgtEl>
                                        <p:attrNameLst>
                                          <p:attrName>ppt_w</p:attrName>
                                        </p:attrNameLst>
                                      </p:cBhvr>
                                      <p:tavLst>
                                        <p:tav tm="0">
                                          <p:val>
                                            <p:fltVal val="0"/>
                                          </p:val>
                                        </p:tav>
                                        <p:tav tm="100000">
                                          <p:val>
                                            <p:strVal val="#ppt_w"/>
                                          </p:val>
                                        </p:tav>
                                      </p:tavLst>
                                    </p:anim>
                                    <p:anim calcmode="lin" valueType="num">
                                      <p:cBhvr>
                                        <p:cTn id="90" dur="500" fill="hold"/>
                                        <p:tgtEl>
                                          <p:spTgt spid="25"/>
                                        </p:tgtEl>
                                        <p:attrNameLst>
                                          <p:attrName>ppt_h</p:attrName>
                                        </p:attrNameLst>
                                      </p:cBhvr>
                                      <p:tavLst>
                                        <p:tav tm="0">
                                          <p:val>
                                            <p:fltVal val="0"/>
                                          </p:val>
                                        </p:tav>
                                        <p:tav tm="100000">
                                          <p:val>
                                            <p:strVal val="#ppt_h"/>
                                          </p:val>
                                        </p:tav>
                                      </p:tavLst>
                                    </p:anim>
                                    <p:animEffect transition="in" filter="fade">
                                      <p:cBhvr>
                                        <p:cTn id="91" dur="500"/>
                                        <p:tgtEl>
                                          <p:spTgt spid="25"/>
                                        </p:tgtEl>
                                      </p:cBhvr>
                                    </p:animEffect>
                                  </p:childTnLst>
                                </p:cTn>
                              </p:par>
                            </p:childTnLst>
                          </p:cTn>
                        </p:par>
                        <p:par>
                          <p:cTn id="92" fill="hold">
                            <p:stCondLst>
                              <p:cond delay="1500"/>
                            </p:stCondLst>
                            <p:childTnLst>
                              <p:par>
                                <p:cTn id="93" presetID="53" presetClass="entr" presetSubtype="0" fill="hold" nodeType="after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p:cTn id="95" dur="500" fill="hold"/>
                                        <p:tgtEl>
                                          <p:spTgt spid="28"/>
                                        </p:tgtEl>
                                        <p:attrNameLst>
                                          <p:attrName>ppt_w</p:attrName>
                                        </p:attrNameLst>
                                      </p:cBhvr>
                                      <p:tavLst>
                                        <p:tav tm="0">
                                          <p:val>
                                            <p:fltVal val="0"/>
                                          </p:val>
                                        </p:tav>
                                        <p:tav tm="100000">
                                          <p:val>
                                            <p:strVal val="#ppt_w"/>
                                          </p:val>
                                        </p:tav>
                                      </p:tavLst>
                                    </p:anim>
                                    <p:anim calcmode="lin" valueType="num">
                                      <p:cBhvr>
                                        <p:cTn id="96" dur="500" fill="hold"/>
                                        <p:tgtEl>
                                          <p:spTgt spid="28"/>
                                        </p:tgtEl>
                                        <p:attrNameLst>
                                          <p:attrName>ppt_h</p:attrName>
                                        </p:attrNameLst>
                                      </p:cBhvr>
                                      <p:tavLst>
                                        <p:tav tm="0">
                                          <p:val>
                                            <p:fltVal val="0"/>
                                          </p:val>
                                        </p:tav>
                                        <p:tav tm="100000">
                                          <p:val>
                                            <p:strVal val="#ppt_h"/>
                                          </p:val>
                                        </p:tav>
                                      </p:tavLst>
                                    </p:anim>
                                    <p:animEffect transition="in" filter="fade">
                                      <p:cBhvr>
                                        <p:cTn id="97" dur="500"/>
                                        <p:tgtEl>
                                          <p:spTgt spid="28"/>
                                        </p:tgtEl>
                                      </p:cBhvr>
                                    </p:animEffect>
                                  </p:childTnLst>
                                </p:cTn>
                              </p:par>
                            </p:childTnLst>
                          </p:cTn>
                        </p:par>
                        <p:par>
                          <p:cTn id="98" fill="hold">
                            <p:stCondLst>
                              <p:cond delay="2000"/>
                            </p:stCondLst>
                            <p:childTnLst>
                              <p:par>
                                <p:cTn id="99" presetID="53" presetClass="entr" presetSubtype="0" fill="hold" nodeType="afterEffect">
                                  <p:stCondLst>
                                    <p:cond delay="0"/>
                                  </p:stCondLst>
                                  <p:childTnLst>
                                    <p:set>
                                      <p:cBhvr>
                                        <p:cTn id="100" dur="1" fill="hold">
                                          <p:stCondLst>
                                            <p:cond delay="0"/>
                                          </p:stCondLst>
                                        </p:cTn>
                                        <p:tgtEl>
                                          <p:spTgt spid="43"/>
                                        </p:tgtEl>
                                        <p:attrNameLst>
                                          <p:attrName>style.visibility</p:attrName>
                                        </p:attrNameLst>
                                      </p:cBhvr>
                                      <p:to>
                                        <p:strVal val="visible"/>
                                      </p:to>
                                    </p:set>
                                    <p:anim calcmode="lin" valueType="num">
                                      <p:cBhvr>
                                        <p:cTn id="101" dur="500" fill="hold"/>
                                        <p:tgtEl>
                                          <p:spTgt spid="43"/>
                                        </p:tgtEl>
                                        <p:attrNameLst>
                                          <p:attrName>ppt_w</p:attrName>
                                        </p:attrNameLst>
                                      </p:cBhvr>
                                      <p:tavLst>
                                        <p:tav tm="0">
                                          <p:val>
                                            <p:fltVal val="0"/>
                                          </p:val>
                                        </p:tav>
                                        <p:tav tm="100000">
                                          <p:val>
                                            <p:strVal val="#ppt_w"/>
                                          </p:val>
                                        </p:tav>
                                      </p:tavLst>
                                    </p:anim>
                                    <p:anim calcmode="lin" valueType="num">
                                      <p:cBhvr>
                                        <p:cTn id="102" dur="500" fill="hold"/>
                                        <p:tgtEl>
                                          <p:spTgt spid="43"/>
                                        </p:tgtEl>
                                        <p:attrNameLst>
                                          <p:attrName>ppt_h</p:attrName>
                                        </p:attrNameLst>
                                      </p:cBhvr>
                                      <p:tavLst>
                                        <p:tav tm="0">
                                          <p:val>
                                            <p:fltVal val="0"/>
                                          </p:val>
                                        </p:tav>
                                        <p:tav tm="100000">
                                          <p:val>
                                            <p:strVal val="#ppt_h"/>
                                          </p:val>
                                        </p:tav>
                                      </p:tavLst>
                                    </p:anim>
                                    <p:animEffect transition="in" filter="fade">
                                      <p:cBhvr>
                                        <p:cTn id="103" dur="500"/>
                                        <p:tgtEl>
                                          <p:spTgt spid="43"/>
                                        </p:tgtEl>
                                      </p:cBhvr>
                                    </p:animEffect>
                                  </p:childTnLst>
                                </p:cTn>
                              </p:par>
                            </p:childTnLst>
                          </p:cTn>
                        </p:par>
                        <p:par>
                          <p:cTn id="104" fill="hold">
                            <p:stCondLst>
                              <p:cond delay="2500"/>
                            </p:stCondLst>
                            <p:childTnLst>
                              <p:par>
                                <p:cTn id="105" presetID="53" presetClass="entr" presetSubtype="0" fill="hold" nodeType="afterEffect">
                                  <p:stCondLst>
                                    <p:cond delay="0"/>
                                  </p:stCondLst>
                                  <p:childTnLst>
                                    <p:set>
                                      <p:cBhvr>
                                        <p:cTn id="106" dur="1" fill="hold">
                                          <p:stCondLst>
                                            <p:cond delay="0"/>
                                          </p:stCondLst>
                                        </p:cTn>
                                        <p:tgtEl>
                                          <p:spTgt spid="63"/>
                                        </p:tgtEl>
                                        <p:attrNameLst>
                                          <p:attrName>style.visibility</p:attrName>
                                        </p:attrNameLst>
                                      </p:cBhvr>
                                      <p:to>
                                        <p:strVal val="visible"/>
                                      </p:to>
                                    </p:set>
                                    <p:anim calcmode="lin" valueType="num">
                                      <p:cBhvr>
                                        <p:cTn id="107" dur="500" fill="hold"/>
                                        <p:tgtEl>
                                          <p:spTgt spid="63"/>
                                        </p:tgtEl>
                                        <p:attrNameLst>
                                          <p:attrName>ppt_w</p:attrName>
                                        </p:attrNameLst>
                                      </p:cBhvr>
                                      <p:tavLst>
                                        <p:tav tm="0">
                                          <p:val>
                                            <p:fltVal val="0"/>
                                          </p:val>
                                        </p:tav>
                                        <p:tav tm="100000">
                                          <p:val>
                                            <p:strVal val="#ppt_w"/>
                                          </p:val>
                                        </p:tav>
                                      </p:tavLst>
                                    </p:anim>
                                    <p:anim calcmode="lin" valueType="num">
                                      <p:cBhvr>
                                        <p:cTn id="108" dur="500" fill="hold"/>
                                        <p:tgtEl>
                                          <p:spTgt spid="63"/>
                                        </p:tgtEl>
                                        <p:attrNameLst>
                                          <p:attrName>ppt_h</p:attrName>
                                        </p:attrNameLst>
                                      </p:cBhvr>
                                      <p:tavLst>
                                        <p:tav tm="0">
                                          <p:val>
                                            <p:fltVal val="0"/>
                                          </p:val>
                                        </p:tav>
                                        <p:tav tm="100000">
                                          <p:val>
                                            <p:strVal val="#ppt_h"/>
                                          </p:val>
                                        </p:tav>
                                      </p:tavLst>
                                    </p:anim>
                                    <p:animEffect transition="in" filter="fade">
                                      <p:cBhvr>
                                        <p:cTn id="109" dur="500"/>
                                        <p:tgtEl>
                                          <p:spTgt spid="63"/>
                                        </p:tgtEl>
                                      </p:cBhvr>
                                    </p:animEffect>
                                  </p:childTnLst>
                                </p:cTn>
                              </p:par>
                              <p:par>
                                <p:cTn id="110" presetID="1" presetClass="exit" presetSubtype="0" fill="hold" grpId="1" nodeType="withEffect">
                                  <p:stCondLst>
                                    <p:cond delay="0"/>
                                  </p:stCondLst>
                                  <p:childTnLst>
                                    <p:set>
                                      <p:cBhvr>
                                        <p:cTn id="111" dur="1" fill="hold">
                                          <p:stCondLst>
                                            <p:cond delay="0"/>
                                          </p:stCondLst>
                                        </p:cTn>
                                        <p:tgtEl>
                                          <p:spTgt spid="16"/>
                                        </p:tgtEl>
                                        <p:attrNameLst>
                                          <p:attrName>style.visibility</p:attrName>
                                        </p:attrNameLst>
                                      </p:cBhvr>
                                      <p:to>
                                        <p:strVal val="hidden"/>
                                      </p:to>
                                    </p:set>
                                  </p:childTnLst>
                                </p:cTn>
                              </p:par>
                            </p:childTnLst>
                          </p:cTn>
                        </p:par>
                        <p:par>
                          <p:cTn id="112" fill="hold">
                            <p:stCondLst>
                              <p:cond delay="3000"/>
                            </p:stCondLst>
                            <p:childTnLst>
                              <p:par>
                                <p:cTn id="113" presetID="53" presetClass="entr" presetSubtype="0" fill="hold" nodeType="afterEffect">
                                  <p:stCondLst>
                                    <p:cond delay="0"/>
                                  </p:stCondLst>
                                  <p:childTnLst>
                                    <p:set>
                                      <p:cBhvr>
                                        <p:cTn id="114" dur="1" fill="hold">
                                          <p:stCondLst>
                                            <p:cond delay="0"/>
                                          </p:stCondLst>
                                        </p:cTn>
                                        <p:tgtEl>
                                          <p:spTgt spid="37"/>
                                        </p:tgtEl>
                                        <p:attrNameLst>
                                          <p:attrName>style.visibility</p:attrName>
                                        </p:attrNameLst>
                                      </p:cBhvr>
                                      <p:to>
                                        <p:strVal val="visible"/>
                                      </p:to>
                                    </p:set>
                                    <p:anim calcmode="lin" valueType="num">
                                      <p:cBhvr>
                                        <p:cTn id="115" dur="500" fill="hold"/>
                                        <p:tgtEl>
                                          <p:spTgt spid="37"/>
                                        </p:tgtEl>
                                        <p:attrNameLst>
                                          <p:attrName>ppt_w</p:attrName>
                                        </p:attrNameLst>
                                      </p:cBhvr>
                                      <p:tavLst>
                                        <p:tav tm="0">
                                          <p:val>
                                            <p:fltVal val="0"/>
                                          </p:val>
                                        </p:tav>
                                        <p:tav tm="100000">
                                          <p:val>
                                            <p:strVal val="#ppt_w"/>
                                          </p:val>
                                        </p:tav>
                                      </p:tavLst>
                                    </p:anim>
                                    <p:anim calcmode="lin" valueType="num">
                                      <p:cBhvr>
                                        <p:cTn id="116" dur="500" fill="hold"/>
                                        <p:tgtEl>
                                          <p:spTgt spid="37"/>
                                        </p:tgtEl>
                                        <p:attrNameLst>
                                          <p:attrName>ppt_h</p:attrName>
                                        </p:attrNameLst>
                                      </p:cBhvr>
                                      <p:tavLst>
                                        <p:tav tm="0">
                                          <p:val>
                                            <p:fltVal val="0"/>
                                          </p:val>
                                        </p:tav>
                                        <p:tav tm="100000">
                                          <p:val>
                                            <p:strVal val="#ppt_h"/>
                                          </p:val>
                                        </p:tav>
                                      </p:tavLst>
                                    </p:anim>
                                    <p:animEffect transition="in" filter="fade">
                                      <p:cBhvr>
                                        <p:cTn id="117" dur="500"/>
                                        <p:tgtEl>
                                          <p:spTgt spid="37"/>
                                        </p:tgtEl>
                                      </p:cBhvr>
                                    </p:animEffect>
                                  </p:childTnLst>
                                </p:cTn>
                              </p:par>
                            </p:childTnLst>
                          </p:cTn>
                        </p:par>
                        <p:par>
                          <p:cTn id="118" fill="hold">
                            <p:stCondLst>
                              <p:cond delay="3500"/>
                            </p:stCondLst>
                            <p:childTnLst>
                              <p:par>
                                <p:cTn id="119" presetID="53" presetClass="entr" presetSubtype="0" fill="hold" nodeType="afterEffect">
                                  <p:stCondLst>
                                    <p:cond delay="0"/>
                                  </p:stCondLst>
                                  <p:childTnLst>
                                    <p:set>
                                      <p:cBhvr>
                                        <p:cTn id="120" dur="1" fill="hold">
                                          <p:stCondLst>
                                            <p:cond delay="0"/>
                                          </p:stCondLst>
                                        </p:cTn>
                                        <p:tgtEl>
                                          <p:spTgt spid="40"/>
                                        </p:tgtEl>
                                        <p:attrNameLst>
                                          <p:attrName>style.visibility</p:attrName>
                                        </p:attrNameLst>
                                      </p:cBhvr>
                                      <p:to>
                                        <p:strVal val="visible"/>
                                      </p:to>
                                    </p:set>
                                    <p:anim calcmode="lin" valueType="num">
                                      <p:cBhvr>
                                        <p:cTn id="121" dur="500" fill="hold"/>
                                        <p:tgtEl>
                                          <p:spTgt spid="40"/>
                                        </p:tgtEl>
                                        <p:attrNameLst>
                                          <p:attrName>ppt_w</p:attrName>
                                        </p:attrNameLst>
                                      </p:cBhvr>
                                      <p:tavLst>
                                        <p:tav tm="0">
                                          <p:val>
                                            <p:fltVal val="0"/>
                                          </p:val>
                                        </p:tav>
                                        <p:tav tm="100000">
                                          <p:val>
                                            <p:strVal val="#ppt_w"/>
                                          </p:val>
                                        </p:tav>
                                      </p:tavLst>
                                    </p:anim>
                                    <p:anim calcmode="lin" valueType="num">
                                      <p:cBhvr>
                                        <p:cTn id="122" dur="500" fill="hold"/>
                                        <p:tgtEl>
                                          <p:spTgt spid="40"/>
                                        </p:tgtEl>
                                        <p:attrNameLst>
                                          <p:attrName>ppt_h</p:attrName>
                                        </p:attrNameLst>
                                      </p:cBhvr>
                                      <p:tavLst>
                                        <p:tav tm="0">
                                          <p:val>
                                            <p:fltVal val="0"/>
                                          </p:val>
                                        </p:tav>
                                        <p:tav tm="100000">
                                          <p:val>
                                            <p:strVal val="#ppt_h"/>
                                          </p:val>
                                        </p:tav>
                                      </p:tavLst>
                                    </p:anim>
                                    <p:animEffect transition="in" filter="fade">
                                      <p:cBhvr>
                                        <p:cTn id="123" dur="500"/>
                                        <p:tgtEl>
                                          <p:spTgt spid="40"/>
                                        </p:tgtEl>
                                      </p:cBhvr>
                                    </p:animEffect>
                                  </p:childTnLst>
                                </p:cTn>
                              </p:par>
                            </p:childTnLst>
                          </p:cTn>
                        </p:par>
                        <p:par>
                          <p:cTn id="124" fill="hold">
                            <p:stCondLst>
                              <p:cond delay="4000"/>
                            </p:stCondLst>
                            <p:childTnLst>
                              <p:par>
                                <p:cTn id="125" presetID="53" presetClass="entr" presetSubtype="0" fill="hold" nodeType="afterEffect">
                                  <p:stCondLst>
                                    <p:cond delay="0"/>
                                  </p:stCondLst>
                                  <p:childTnLst>
                                    <p:set>
                                      <p:cBhvr>
                                        <p:cTn id="126" dur="1" fill="hold">
                                          <p:stCondLst>
                                            <p:cond delay="0"/>
                                          </p:stCondLst>
                                        </p:cTn>
                                        <p:tgtEl>
                                          <p:spTgt spid="46"/>
                                        </p:tgtEl>
                                        <p:attrNameLst>
                                          <p:attrName>style.visibility</p:attrName>
                                        </p:attrNameLst>
                                      </p:cBhvr>
                                      <p:to>
                                        <p:strVal val="visible"/>
                                      </p:to>
                                    </p:set>
                                    <p:anim calcmode="lin" valueType="num">
                                      <p:cBhvr>
                                        <p:cTn id="127" dur="500" fill="hold"/>
                                        <p:tgtEl>
                                          <p:spTgt spid="46"/>
                                        </p:tgtEl>
                                        <p:attrNameLst>
                                          <p:attrName>ppt_w</p:attrName>
                                        </p:attrNameLst>
                                      </p:cBhvr>
                                      <p:tavLst>
                                        <p:tav tm="0">
                                          <p:val>
                                            <p:fltVal val="0"/>
                                          </p:val>
                                        </p:tav>
                                        <p:tav tm="100000">
                                          <p:val>
                                            <p:strVal val="#ppt_w"/>
                                          </p:val>
                                        </p:tav>
                                      </p:tavLst>
                                    </p:anim>
                                    <p:anim calcmode="lin" valueType="num">
                                      <p:cBhvr>
                                        <p:cTn id="128" dur="500" fill="hold"/>
                                        <p:tgtEl>
                                          <p:spTgt spid="46"/>
                                        </p:tgtEl>
                                        <p:attrNameLst>
                                          <p:attrName>ppt_h</p:attrName>
                                        </p:attrNameLst>
                                      </p:cBhvr>
                                      <p:tavLst>
                                        <p:tav tm="0">
                                          <p:val>
                                            <p:fltVal val="0"/>
                                          </p:val>
                                        </p:tav>
                                        <p:tav tm="100000">
                                          <p:val>
                                            <p:strVal val="#ppt_h"/>
                                          </p:val>
                                        </p:tav>
                                      </p:tavLst>
                                    </p:anim>
                                    <p:animEffect transition="in" filter="fade">
                                      <p:cBhvr>
                                        <p:cTn id="129" dur="500"/>
                                        <p:tgtEl>
                                          <p:spTgt spid="46"/>
                                        </p:tgtEl>
                                      </p:cBhvr>
                                    </p:animEffect>
                                  </p:childTnLst>
                                </p:cTn>
                              </p:par>
                            </p:childTnLst>
                          </p:cTn>
                        </p:par>
                        <p:par>
                          <p:cTn id="130" fill="hold">
                            <p:stCondLst>
                              <p:cond delay="4500"/>
                            </p:stCondLst>
                            <p:childTnLst>
                              <p:par>
                                <p:cTn id="131" presetID="53" presetClass="entr" presetSubtype="0" fill="hold" nodeType="afterEffect">
                                  <p:stCondLst>
                                    <p:cond delay="0"/>
                                  </p:stCondLst>
                                  <p:childTnLst>
                                    <p:set>
                                      <p:cBhvr>
                                        <p:cTn id="132" dur="1" fill="hold">
                                          <p:stCondLst>
                                            <p:cond delay="0"/>
                                          </p:stCondLst>
                                        </p:cTn>
                                        <p:tgtEl>
                                          <p:spTgt spid="49"/>
                                        </p:tgtEl>
                                        <p:attrNameLst>
                                          <p:attrName>style.visibility</p:attrName>
                                        </p:attrNameLst>
                                      </p:cBhvr>
                                      <p:to>
                                        <p:strVal val="visible"/>
                                      </p:to>
                                    </p:set>
                                    <p:anim calcmode="lin" valueType="num">
                                      <p:cBhvr>
                                        <p:cTn id="133" dur="500" fill="hold"/>
                                        <p:tgtEl>
                                          <p:spTgt spid="49"/>
                                        </p:tgtEl>
                                        <p:attrNameLst>
                                          <p:attrName>ppt_w</p:attrName>
                                        </p:attrNameLst>
                                      </p:cBhvr>
                                      <p:tavLst>
                                        <p:tav tm="0">
                                          <p:val>
                                            <p:fltVal val="0"/>
                                          </p:val>
                                        </p:tav>
                                        <p:tav tm="100000">
                                          <p:val>
                                            <p:strVal val="#ppt_w"/>
                                          </p:val>
                                        </p:tav>
                                      </p:tavLst>
                                    </p:anim>
                                    <p:anim calcmode="lin" valueType="num">
                                      <p:cBhvr>
                                        <p:cTn id="134" dur="500" fill="hold"/>
                                        <p:tgtEl>
                                          <p:spTgt spid="49"/>
                                        </p:tgtEl>
                                        <p:attrNameLst>
                                          <p:attrName>ppt_h</p:attrName>
                                        </p:attrNameLst>
                                      </p:cBhvr>
                                      <p:tavLst>
                                        <p:tav tm="0">
                                          <p:val>
                                            <p:fltVal val="0"/>
                                          </p:val>
                                        </p:tav>
                                        <p:tav tm="100000">
                                          <p:val>
                                            <p:strVal val="#ppt_h"/>
                                          </p:val>
                                        </p:tav>
                                      </p:tavLst>
                                    </p:anim>
                                    <p:animEffect transition="in" filter="fade">
                                      <p:cBhvr>
                                        <p:cTn id="135" dur="500"/>
                                        <p:tgtEl>
                                          <p:spTgt spid="49"/>
                                        </p:tgtEl>
                                      </p:cBhvr>
                                    </p:animEffect>
                                  </p:childTnLst>
                                </p:cTn>
                              </p:par>
                            </p:childTnLst>
                          </p:cTn>
                        </p:par>
                        <p:par>
                          <p:cTn id="136" fill="hold">
                            <p:stCondLst>
                              <p:cond delay="5000"/>
                            </p:stCondLst>
                            <p:childTnLst>
                              <p:par>
                                <p:cTn id="137" presetID="53" presetClass="entr" presetSubtype="0" fill="hold" nodeType="afterEffect">
                                  <p:stCondLst>
                                    <p:cond delay="0"/>
                                  </p:stCondLst>
                                  <p:childTnLst>
                                    <p:set>
                                      <p:cBhvr>
                                        <p:cTn id="138" dur="1" fill="hold">
                                          <p:stCondLst>
                                            <p:cond delay="0"/>
                                          </p:stCondLst>
                                        </p:cTn>
                                        <p:tgtEl>
                                          <p:spTgt spid="44040"/>
                                        </p:tgtEl>
                                        <p:attrNameLst>
                                          <p:attrName>style.visibility</p:attrName>
                                        </p:attrNameLst>
                                      </p:cBhvr>
                                      <p:to>
                                        <p:strVal val="visible"/>
                                      </p:to>
                                    </p:set>
                                    <p:anim calcmode="lin" valueType="num">
                                      <p:cBhvr>
                                        <p:cTn id="139" dur="500" fill="hold"/>
                                        <p:tgtEl>
                                          <p:spTgt spid="44040"/>
                                        </p:tgtEl>
                                        <p:attrNameLst>
                                          <p:attrName>ppt_w</p:attrName>
                                        </p:attrNameLst>
                                      </p:cBhvr>
                                      <p:tavLst>
                                        <p:tav tm="0">
                                          <p:val>
                                            <p:fltVal val="0"/>
                                          </p:val>
                                        </p:tav>
                                        <p:tav tm="100000">
                                          <p:val>
                                            <p:strVal val="#ppt_w"/>
                                          </p:val>
                                        </p:tav>
                                      </p:tavLst>
                                    </p:anim>
                                    <p:anim calcmode="lin" valueType="num">
                                      <p:cBhvr>
                                        <p:cTn id="140" dur="500" fill="hold"/>
                                        <p:tgtEl>
                                          <p:spTgt spid="44040"/>
                                        </p:tgtEl>
                                        <p:attrNameLst>
                                          <p:attrName>ppt_h</p:attrName>
                                        </p:attrNameLst>
                                      </p:cBhvr>
                                      <p:tavLst>
                                        <p:tav tm="0">
                                          <p:val>
                                            <p:fltVal val="0"/>
                                          </p:val>
                                        </p:tav>
                                        <p:tav tm="100000">
                                          <p:val>
                                            <p:strVal val="#ppt_h"/>
                                          </p:val>
                                        </p:tav>
                                      </p:tavLst>
                                    </p:anim>
                                    <p:animEffect transition="in" filter="fade">
                                      <p:cBhvr>
                                        <p:cTn id="141" dur="500"/>
                                        <p:tgtEl>
                                          <p:spTgt spid="44040"/>
                                        </p:tgtEl>
                                      </p:cBhvr>
                                    </p:animEffect>
                                  </p:childTnLst>
                                </p:cTn>
                              </p:par>
                            </p:childTnLst>
                          </p:cTn>
                        </p:par>
                        <p:par>
                          <p:cTn id="142" fill="hold">
                            <p:stCondLst>
                              <p:cond delay="5500"/>
                            </p:stCondLst>
                            <p:childTnLst>
                              <p:par>
                                <p:cTn id="143" presetID="53" presetClass="entr" presetSubtype="0" fill="hold" nodeType="afterEffect">
                                  <p:stCondLst>
                                    <p:cond delay="0"/>
                                  </p:stCondLst>
                                  <p:childTnLst>
                                    <p:set>
                                      <p:cBhvr>
                                        <p:cTn id="144" dur="1" fill="hold">
                                          <p:stCondLst>
                                            <p:cond delay="0"/>
                                          </p:stCondLst>
                                        </p:cTn>
                                        <p:tgtEl>
                                          <p:spTgt spid="44041"/>
                                        </p:tgtEl>
                                        <p:attrNameLst>
                                          <p:attrName>style.visibility</p:attrName>
                                        </p:attrNameLst>
                                      </p:cBhvr>
                                      <p:to>
                                        <p:strVal val="visible"/>
                                      </p:to>
                                    </p:set>
                                    <p:anim calcmode="lin" valueType="num">
                                      <p:cBhvr>
                                        <p:cTn id="145" dur="500" fill="hold"/>
                                        <p:tgtEl>
                                          <p:spTgt spid="44041"/>
                                        </p:tgtEl>
                                        <p:attrNameLst>
                                          <p:attrName>ppt_w</p:attrName>
                                        </p:attrNameLst>
                                      </p:cBhvr>
                                      <p:tavLst>
                                        <p:tav tm="0">
                                          <p:val>
                                            <p:fltVal val="0"/>
                                          </p:val>
                                        </p:tav>
                                        <p:tav tm="100000">
                                          <p:val>
                                            <p:strVal val="#ppt_w"/>
                                          </p:val>
                                        </p:tav>
                                      </p:tavLst>
                                    </p:anim>
                                    <p:anim calcmode="lin" valueType="num">
                                      <p:cBhvr>
                                        <p:cTn id="146" dur="500" fill="hold"/>
                                        <p:tgtEl>
                                          <p:spTgt spid="44041"/>
                                        </p:tgtEl>
                                        <p:attrNameLst>
                                          <p:attrName>ppt_h</p:attrName>
                                        </p:attrNameLst>
                                      </p:cBhvr>
                                      <p:tavLst>
                                        <p:tav tm="0">
                                          <p:val>
                                            <p:fltVal val="0"/>
                                          </p:val>
                                        </p:tav>
                                        <p:tav tm="100000">
                                          <p:val>
                                            <p:strVal val="#ppt_h"/>
                                          </p:val>
                                        </p:tav>
                                      </p:tavLst>
                                    </p:anim>
                                    <p:animEffect transition="in" filter="fade">
                                      <p:cBhvr>
                                        <p:cTn id="147" dur="500"/>
                                        <p:tgtEl>
                                          <p:spTgt spid="44041"/>
                                        </p:tgtEl>
                                      </p:cBhvr>
                                    </p:animEffect>
                                  </p:childTnLst>
                                </p:cTn>
                              </p:par>
                            </p:childTnLst>
                          </p:cTn>
                        </p:par>
                        <p:par>
                          <p:cTn id="148" fill="hold">
                            <p:stCondLst>
                              <p:cond delay="6000"/>
                            </p:stCondLst>
                            <p:childTnLst>
                              <p:par>
                                <p:cTn id="149" presetID="53" presetClass="entr" presetSubtype="0" fill="hold" nodeType="afterEffect">
                                  <p:stCondLst>
                                    <p:cond delay="0"/>
                                  </p:stCondLst>
                                  <p:childTnLst>
                                    <p:set>
                                      <p:cBhvr>
                                        <p:cTn id="150" dur="1" fill="hold">
                                          <p:stCondLst>
                                            <p:cond delay="0"/>
                                          </p:stCondLst>
                                        </p:cTn>
                                        <p:tgtEl>
                                          <p:spTgt spid="44042"/>
                                        </p:tgtEl>
                                        <p:attrNameLst>
                                          <p:attrName>style.visibility</p:attrName>
                                        </p:attrNameLst>
                                      </p:cBhvr>
                                      <p:to>
                                        <p:strVal val="visible"/>
                                      </p:to>
                                    </p:set>
                                    <p:anim calcmode="lin" valueType="num">
                                      <p:cBhvr>
                                        <p:cTn id="151" dur="500" fill="hold"/>
                                        <p:tgtEl>
                                          <p:spTgt spid="44042"/>
                                        </p:tgtEl>
                                        <p:attrNameLst>
                                          <p:attrName>ppt_w</p:attrName>
                                        </p:attrNameLst>
                                      </p:cBhvr>
                                      <p:tavLst>
                                        <p:tav tm="0">
                                          <p:val>
                                            <p:fltVal val="0"/>
                                          </p:val>
                                        </p:tav>
                                        <p:tav tm="100000">
                                          <p:val>
                                            <p:strVal val="#ppt_w"/>
                                          </p:val>
                                        </p:tav>
                                      </p:tavLst>
                                    </p:anim>
                                    <p:anim calcmode="lin" valueType="num">
                                      <p:cBhvr>
                                        <p:cTn id="152" dur="500" fill="hold"/>
                                        <p:tgtEl>
                                          <p:spTgt spid="44042"/>
                                        </p:tgtEl>
                                        <p:attrNameLst>
                                          <p:attrName>ppt_h</p:attrName>
                                        </p:attrNameLst>
                                      </p:cBhvr>
                                      <p:tavLst>
                                        <p:tav tm="0">
                                          <p:val>
                                            <p:fltVal val="0"/>
                                          </p:val>
                                        </p:tav>
                                        <p:tav tm="100000">
                                          <p:val>
                                            <p:strVal val="#ppt_h"/>
                                          </p:val>
                                        </p:tav>
                                      </p:tavLst>
                                    </p:anim>
                                    <p:animEffect transition="in" filter="fade">
                                      <p:cBhvr>
                                        <p:cTn id="153" dur="500"/>
                                        <p:tgtEl>
                                          <p:spTgt spid="44042"/>
                                        </p:tgtEl>
                                      </p:cBhvr>
                                    </p:animEffect>
                                  </p:childTnLst>
                                </p:cTn>
                              </p:par>
                            </p:childTnLst>
                          </p:cTn>
                        </p:par>
                        <p:par>
                          <p:cTn id="154" fill="hold">
                            <p:stCondLst>
                              <p:cond delay="6500"/>
                            </p:stCondLst>
                            <p:childTnLst>
                              <p:par>
                                <p:cTn id="155" presetID="53" presetClass="entr" presetSubtype="0" fill="hold" nodeType="afterEffect">
                                  <p:stCondLst>
                                    <p:cond delay="0"/>
                                  </p:stCondLst>
                                  <p:childTnLst>
                                    <p:set>
                                      <p:cBhvr>
                                        <p:cTn id="156" dur="1" fill="hold">
                                          <p:stCondLst>
                                            <p:cond delay="0"/>
                                          </p:stCondLst>
                                        </p:cTn>
                                        <p:tgtEl>
                                          <p:spTgt spid="59"/>
                                        </p:tgtEl>
                                        <p:attrNameLst>
                                          <p:attrName>style.visibility</p:attrName>
                                        </p:attrNameLst>
                                      </p:cBhvr>
                                      <p:to>
                                        <p:strVal val="visible"/>
                                      </p:to>
                                    </p:set>
                                    <p:anim calcmode="lin" valueType="num">
                                      <p:cBhvr>
                                        <p:cTn id="157" dur="500" fill="hold"/>
                                        <p:tgtEl>
                                          <p:spTgt spid="59"/>
                                        </p:tgtEl>
                                        <p:attrNameLst>
                                          <p:attrName>ppt_w</p:attrName>
                                        </p:attrNameLst>
                                      </p:cBhvr>
                                      <p:tavLst>
                                        <p:tav tm="0">
                                          <p:val>
                                            <p:fltVal val="0"/>
                                          </p:val>
                                        </p:tav>
                                        <p:tav tm="100000">
                                          <p:val>
                                            <p:strVal val="#ppt_w"/>
                                          </p:val>
                                        </p:tav>
                                      </p:tavLst>
                                    </p:anim>
                                    <p:anim calcmode="lin" valueType="num">
                                      <p:cBhvr>
                                        <p:cTn id="158" dur="500" fill="hold"/>
                                        <p:tgtEl>
                                          <p:spTgt spid="59"/>
                                        </p:tgtEl>
                                        <p:attrNameLst>
                                          <p:attrName>ppt_h</p:attrName>
                                        </p:attrNameLst>
                                      </p:cBhvr>
                                      <p:tavLst>
                                        <p:tav tm="0">
                                          <p:val>
                                            <p:fltVal val="0"/>
                                          </p:val>
                                        </p:tav>
                                        <p:tav tm="100000">
                                          <p:val>
                                            <p:strVal val="#ppt_h"/>
                                          </p:val>
                                        </p:tav>
                                      </p:tavLst>
                                    </p:anim>
                                    <p:animEffect transition="in" filter="fade">
                                      <p:cBhvr>
                                        <p:cTn id="159" dur="500"/>
                                        <p:tgtEl>
                                          <p:spTgt spid="59"/>
                                        </p:tgtEl>
                                      </p:cBhvr>
                                    </p:animEffect>
                                  </p:childTnLst>
                                </p:cTn>
                              </p:par>
                            </p:childTnLst>
                          </p:cTn>
                        </p:par>
                        <p:par>
                          <p:cTn id="160" fill="hold">
                            <p:stCondLst>
                              <p:cond delay="7000"/>
                            </p:stCondLst>
                            <p:childTnLst>
                              <p:par>
                                <p:cTn id="161" presetID="53" presetClass="entr" presetSubtype="0" fill="hold" nodeType="afterEffect">
                                  <p:stCondLst>
                                    <p:cond delay="0"/>
                                  </p:stCondLst>
                                  <p:childTnLst>
                                    <p:set>
                                      <p:cBhvr>
                                        <p:cTn id="162" dur="1" fill="hold">
                                          <p:stCondLst>
                                            <p:cond delay="0"/>
                                          </p:stCondLst>
                                        </p:cTn>
                                        <p:tgtEl>
                                          <p:spTgt spid="60"/>
                                        </p:tgtEl>
                                        <p:attrNameLst>
                                          <p:attrName>style.visibility</p:attrName>
                                        </p:attrNameLst>
                                      </p:cBhvr>
                                      <p:to>
                                        <p:strVal val="visible"/>
                                      </p:to>
                                    </p:set>
                                    <p:anim calcmode="lin" valueType="num">
                                      <p:cBhvr>
                                        <p:cTn id="163" dur="500" fill="hold"/>
                                        <p:tgtEl>
                                          <p:spTgt spid="60"/>
                                        </p:tgtEl>
                                        <p:attrNameLst>
                                          <p:attrName>ppt_w</p:attrName>
                                        </p:attrNameLst>
                                      </p:cBhvr>
                                      <p:tavLst>
                                        <p:tav tm="0">
                                          <p:val>
                                            <p:fltVal val="0"/>
                                          </p:val>
                                        </p:tav>
                                        <p:tav tm="100000">
                                          <p:val>
                                            <p:strVal val="#ppt_w"/>
                                          </p:val>
                                        </p:tav>
                                      </p:tavLst>
                                    </p:anim>
                                    <p:anim calcmode="lin" valueType="num">
                                      <p:cBhvr>
                                        <p:cTn id="164" dur="500" fill="hold"/>
                                        <p:tgtEl>
                                          <p:spTgt spid="60"/>
                                        </p:tgtEl>
                                        <p:attrNameLst>
                                          <p:attrName>ppt_h</p:attrName>
                                        </p:attrNameLst>
                                      </p:cBhvr>
                                      <p:tavLst>
                                        <p:tav tm="0">
                                          <p:val>
                                            <p:fltVal val="0"/>
                                          </p:val>
                                        </p:tav>
                                        <p:tav tm="100000">
                                          <p:val>
                                            <p:strVal val="#ppt_h"/>
                                          </p:val>
                                        </p:tav>
                                      </p:tavLst>
                                    </p:anim>
                                    <p:animEffect transition="in" filter="fade">
                                      <p:cBhvr>
                                        <p:cTn id="165" dur="500"/>
                                        <p:tgtEl>
                                          <p:spTgt spid="60"/>
                                        </p:tgtEl>
                                      </p:cBhvr>
                                    </p:animEffect>
                                  </p:childTnLst>
                                </p:cTn>
                              </p:par>
                            </p:childTnLst>
                          </p:cTn>
                        </p:par>
                        <p:par>
                          <p:cTn id="166" fill="hold">
                            <p:stCondLst>
                              <p:cond delay="7500"/>
                            </p:stCondLst>
                            <p:childTnLst>
                              <p:par>
                                <p:cTn id="167" presetID="53" presetClass="entr" presetSubtype="0" fill="hold" nodeType="afterEffect">
                                  <p:stCondLst>
                                    <p:cond delay="0"/>
                                  </p:stCondLst>
                                  <p:childTnLst>
                                    <p:set>
                                      <p:cBhvr>
                                        <p:cTn id="168" dur="1" fill="hold">
                                          <p:stCondLst>
                                            <p:cond delay="0"/>
                                          </p:stCondLst>
                                        </p:cTn>
                                        <p:tgtEl>
                                          <p:spTgt spid="64"/>
                                        </p:tgtEl>
                                        <p:attrNameLst>
                                          <p:attrName>style.visibility</p:attrName>
                                        </p:attrNameLst>
                                      </p:cBhvr>
                                      <p:to>
                                        <p:strVal val="visible"/>
                                      </p:to>
                                    </p:set>
                                    <p:anim calcmode="lin" valueType="num">
                                      <p:cBhvr>
                                        <p:cTn id="169" dur="500" fill="hold"/>
                                        <p:tgtEl>
                                          <p:spTgt spid="64"/>
                                        </p:tgtEl>
                                        <p:attrNameLst>
                                          <p:attrName>ppt_w</p:attrName>
                                        </p:attrNameLst>
                                      </p:cBhvr>
                                      <p:tavLst>
                                        <p:tav tm="0">
                                          <p:val>
                                            <p:fltVal val="0"/>
                                          </p:val>
                                        </p:tav>
                                        <p:tav tm="100000">
                                          <p:val>
                                            <p:strVal val="#ppt_w"/>
                                          </p:val>
                                        </p:tav>
                                      </p:tavLst>
                                    </p:anim>
                                    <p:anim calcmode="lin" valueType="num">
                                      <p:cBhvr>
                                        <p:cTn id="170" dur="500" fill="hold"/>
                                        <p:tgtEl>
                                          <p:spTgt spid="64"/>
                                        </p:tgtEl>
                                        <p:attrNameLst>
                                          <p:attrName>ppt_h</p:attrName>
                                        </p:attrNameLst>
                                      </p:cBhvr>
                                      <p:tavLst>
                                        <p:tav tm="0">
                                          <p:val>
                                            <p:fltVal val="0"/>
                                          </p:val>
                                        </p:tav>
                                        <p:tav tm="100000">
                                          <p:val>
                                            <p:strVal val="#ppt_h"/>
                                          </p:val>
                                        </p:tav>
                                      </p:tavLst>
                                    </p:anim>
                                    <p:animEffect transition="in" filter="fade">
                                      <p:cBhvr>
                                        <p:cTn id="171"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animBg="1"/>
      <p:bldP spid="11" grpId="0"/>
      <p:bldP spid="11" grpId="1"/>
      <p:bldP spid="15" grpId="0"/>
      <p:bldP spid="15" grpId="1"/>
      <p:bldP spid="16" grpId="0" animBg="1"/>
      <p:bldP spid="16" grpId="1" animBg="1"/>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285852" y="1624004"/>
            <a:ext cx="5761038" cy="519112"/>
          </a:xfrm>
          <a:prstGeom prst="rect">
            <a:avLst/>
          </a:prstGeom>
          <a:noFill/>
          <a:ln w="9525">
            <a:noFill/>
            <a:miter lim="800000"/>
            <a:headEnd/>
            <a:tailEnd/>
          </a:ln>
          <a:effectLst/>
        </p:spPr>
        <p:txBody>
          <a:bodyPr>
            <a:spAutoFit/>
          </a:bodyPr>
          <a:lstStyle/>
          <a:p>
            <a:pPr>
              <a:spcBef>
                <a:spcPct val="50000"/>
              </a:spcBef>
            </a:pPr>
            <a:r>
              <a:rPr lang="es-ES" sz="2800" b="1">
                <a:solidFill>
                  <a:schemeClr val="accent2"/>
                </a:solidFill>
                <a:effectLst>
                  <a:outerShdw blurRad="38100" dist="38100" dir="2700000" algn="tl">
                    <a:srgbClr val="C0C0C0"/>
                  </a:outerShdw>
                </a:effectLst>
                <a:latin typeface="Century Schoolbook" pitchFamily="18" charset="0"/>
              </a:rPr>
              <a:t>O</a:t>
            </a:r>
            <a:r>
              <a:rPr lang="es-ES" b="1">
                <a:solidFill>
                  <a:schemeClr val="accent2"/>
                </a:solidFill>
                <a:effectLst>
                  <a:outerShdw blurRad="38100" dist="38100" dir="2700000" algn="tl">
                    <a:srgbClr val="C0C0C0"/>
                  </a:outerShdw>
                </a:effectLst>
                <a:latin typeface="Century Schoolbook" pitchFamily="18" charset="0"/>
              </a:rPr>
              <a:t>PERACIONALIZACIÓN DE VARIABLES</a:t>
            </a:r>
          </a:p>
        </p:txBody>
      </p:sp>
      <p:pic>
        <p:nvPicPr>
          <p:cNvPr id="3" name="Picture 3" descr="J0076161"/>
          <p:cNvPicPr>
            <a:picLocks noChangeAspect="1" noChangeArrowheads="1" noCrop="1"/>
          </p:cNvPicPr>
          <p:nvPr/>
        </p:nvPicPr>
        <p:blipFill>
          <a:blip r:embed="rId2" cstate="print"/>
          <a:srcRect/>
          <a:stretch>
            <a:fillRect/>
          </a:stretch>
        </p:blipFill>
        <p:spPr bwMode="auto">
          <a:xfrm rot="1128322" flipH="1">
            <a:off x="1343002" y="1616066"/>
            <a:ext cx="334963" cy="315913"/>
          </a:xfrm>
          <a:prstGeom prst="rect">
            <a:avLst/>
          </a:prstGeom>
          <a:noFill/>
        </p:spPr>
      </p:pic>
      <p:sp>
        <p:nvSpPr>
          <p:cNvPr id="4" name="Text Box 16"/>
          <p:cNvSpPr txBox="1">
            <a:spLocks noChangeArrowheads="1"/>
          </p:cNvSpPr>
          <p:nvPr/>
        </p:nvSpPr>
        <p:spPr bwMode="auto">
          <a:xfrm>
            <a:off x="3071802" y="2082306"/>
            <a:ext cx="2500330" cy="336550"/>
          </a:xfrm>
          <a:prstGeom prst="rect">
            <a:avLst/>
          </a:prstGeom>
          <a:noFill/>
          <a:ln w="9525">
            <a:noFill/>
            <a:miter lim="800000"/>
            <a:headEnd/>
            <a:tailEnd/>
          </a:ln>
          <a:effectLst/>
        </p:spPr>
        <p:txBody>
          <a:bodyPr wrap="square">
            <a:spAutoFit/>
          </a:bodyPr>
          <a:lstStyle/>
          <a:p>
            <a:pPr algn="ctr">
              <a:spcBef>
                <a:spcPct val="50000"/>
              </a:spcBef>
            </a:pPr>
            <a:r>
              <a:rPr lang="es-ES" sz="1600" b="1" dirty="0" smtClean="0"/>
              <a:t>Se recomienda</a:t>
            </a:r>
            <a:endParaRPr lang="es-ES" sz="1600" b="1" dirty="0"/>
          </a:p>
        </p:txBody>
      </p:sp>
      <p:sp>
        <p:nvSpPr>
          <p:cNvPr id="5" name="Text Box 18"/>
          <p:cNvSpPr txBox="1">
            <a:spLocks noChangeArrowheads="1"/>
          </p:cNvSpPr>
          <p:nvPr/>
        </p:nvSpPr>
        <p:spPr bwMode="auto">
          <a:xfrm>
            <a:off x="6429388" y="2010869"/>
            <a:ext cx="2571768" cy="338554"/>
          </a:xfrm>
          <a:prstGeom prst="rect">
            <a:avLst/>
          </a:prstGeom>
          <a:noFill/>
          <a:ln w="9525">
            <a:noFill/>
            <a:miter lim="800000"/>
            <a:headEnd/>
            <a:tailEnd/>
          </a:ln>
          <a:effectLst/>
        </p:spPr>
        <p:txBody>
          <a:bodyPr wrap="square">
            <a:spAutoFit/>
          </a:bodyPr>
          <a:lstStyle/>
          <a:p>
            <a:pPr algn="ctr">
              <a:spcBef>
                <a:spcPct val="50000"/>
              </a:spcBef>
            </a:pPr>
            <a:r>
              <a:rPr lang="es-ES" sz="1600" b="1" dirty="0" smtClean="0"/>
              <a:t>No se recomienda</a:t>
            </a:r>
            <a:endParaRPr lang="es-ES" sz="1600" b="1" dirty="0"/>
          </a:p>
        </p:txBody>
      </p:sp>
      <p:sp>
        <p:nvSpPr>
          <p:cNvPr id="6" name="Rectangle 19"/>
          <p:cNvSpPr>
            <a:spLocks noChangeArrowheads="1"/>
          </p:cNvSpPr>
          <p:nvPr/>
        </p:nvSpPr>
        <p:spPr bwMode="auto">
          <a:xfrm rot="16200000">
            <a:off x="739757" y="2887168"/>
            <a:ext cx="2736850" cy="358775"/>
          </a:xfrm>
          <a:prstGeom prst="rect">
            <a:avLst/>
          </a:prstGeom>
          <a:noFill/>
          <a:ln w="9525">
            <a:noFill/>
            <a:miter lim="800000"/>
            <a:headEnd/>
            <a:tailEnd/>
          </a:ln>
          <a:effectLst/>
        </p:spPr>
        <p:txBody>
          <a:bodyPr wrap="none" anchor="ctr"/>
          <a:lstStyle/>
          <a:p>
            <a:pPr algn="ctr"/>
            <a:r>
              <a:rPr lang="es-ES" sz="1200"/>
              <a:t>Componente</a:t>
            </a:r>
          </a:p>
          <a:p>
            <a:pPr algn="ctr"/>
            <a:r>
              <a:rPr lang="es-ES" sz="1200"/>
              <a:t>Vocacional</a:t>
            </a:r>
          </a:p>
        </p:txBody>
      </p:sp>
      <p:sp>
        <p:nvSpPr>
          <p:cNvPr id="7" name="Rectangle 20"/>
          <p:cNvSpPr>
            <a:spLocks noChangeArrowheads="1"/>
          </p:cNvSpPr>
          <p:nvPr/>
        </p:nvSpPr>
        <p:spPr bwMode="auto">
          <a:xfrm rot="16200000">
            <a:off x="741344" y="4471493"/>
            <a:ext cx="2736850" cy="358775"/>
          </a:xfrm>
          <a:prstGeom prst="rect">
            <a:avLst/>
          </a:prstGeom>
          <a:noFill/>
          <a:ln w="9525">
            <a:noFill/>
            <a:miter lim="800000"/>
            <a:headEnd/>
            <a:tailEnd/>
          </a:ln>
          <a:effectLst/>
        </p:spPr>
        <p:txBody>
          <a:bodyPr wrap="none" anchor="ctr"/>
          <a:lstStyle/>
          <a:p>
            <a:pPr algn="ctr"/>
            <a:r>
              <a:rPr lang="es-ES" sz="1200"/>
              <a:t>Componente </a:t>
            </a:r>
          </a:p>
          <a:p>
            <a:pPr algn="ctr"/>
            <a:r>
              <a:rPr lang="es-ES" sz="1200"/>
              <a:t>Aptitudinal</a:t>
            </a:r>
          </a:p>
        </p:txBody>
      </p:sp>
      <p:sp>
        <p:nvSpPr>
          <p:cNvPr id="8" name="Line 21"/>
          <p:cNvSpPr>
            <a:spLocks noChangeShapeType="1"/>
          </p:cNvSpPr>
          <p:nvPr/>
        </p:nvSpPr>
        <p:spPr bwMode="auto">
          <a:xfrm>
            <a:off x="2000231" y="3858719"/>
            <a:ext cx="6769100" cy="0"/>
          </a:xfrm>
          <a:prstGeom prst="line">
            <a:avLst/>
          </a:prstGeom>
          <a:noFill/>
          <a:ln w="9525">
            <a:solidFill>
              <a:schemeClr val="tx1"/>
            </a:solidFill>
            <a:prstDash val="dash"/>
            <a:round/>
            <a:headEnd/>
            <a:tailEnd/>
          </a:ln>
          <a:effectLst/>
        </p:spPr>
        <p:txBody>
          <a:bodyPr/>
          <a:lstStyle/>
          <a:p>
            <a:endParaRPr lang="es-ES"/>
          </a:p>
        </p:txBody>
      </p:sp>
      <p:pic>
        <p:nvPicPr>
          <p:cNvPr id="9" name="Picture 2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79644" y="2129931"/>
            <a:ext cx="2789237" cy="3817938"/>
          </a:xfrm>
          <a:prstGeom prst="rect">
            <a:avLst/>
          </a:prstGeom>
          <a:noFill/>
        </p:spPr>
      </p:pic>
      <p:pic>
        <p:nvPicPr>
          <p:cNvPr id="10" name="Picture 2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692756" y="2129931"/>
            <a:ext cx="2789238" cy="3817938"/>
          </a:xfrm>
          <a:prstGeom prst="rect">
            <a:avLst/>
          </a:prstGeom>
          <a:noFill/>
        </p:spPr>
      </p:pic>
      <p:pic>
        <p:nvPicPr>
          <p:cNvPr id="11" name="Picture 2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097694" y="2345831"/>
            <a:ext cx="952500" cy="2932113"/>
          </a:xfrm>
          <a:prstGeom prst="rect">
            <a:avLst/>
          </a:prstGeom>
          <a:noFill/>
        </p:spPr>
      </p:pic>
      <p:pic>
        <p:nvPicPr>
          <p:cNvPr id="12" name="Picture 2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7113569" y="2274394"/>
            <a:ext cx="996950" cy="3074987"/>
          </a:xfrm>
          <a:prstGeom prst="rect">
            <a:avLst/>
          </a:prstGeom>
          <a:noFill/>
        </p:spPr>
      </p:pic>
      <p:pic>
        <p:nvPicPr>
          <p:cNvPr id="13" name="Picture 26"/>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4479906" y="2490294"/>
            <a:ext cx="904875" cy="2787650"/>
          </a:xfrm>
          <a:prstGeom prst="rect">
            <a:avLst/>
          </a:prstGeom>
          <a:noFill/>
        </p:spPr>
      </p:pic>
      <p:pic>
        <p:nvPicPr>
          <p:cNvPr id="14" name="Picture 2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224194" y="2437906"/>
            <a:ext cx="952500" cy="29321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repeatCount="indefinite" accel="50000" decel="50000" fill="hold" nodeType="withEffect">
                                  <p:stCondLst>
                                    <p:cond delay="0"/>
                                  </p:stCondLst>
                                  <p:endCondLst>
                                    <p:cond evt="onNext" delay="0">
                                      <p:tgtEl>
                                        <p:sldTgt/>
                                      </p:tgtEl>
                                    </p:cond>
                                  </p:endCondLst>
                                  <p:childTnLst>
                                    <p:animMotion origin="layout" path="M 5E-6 3.81503E-6 L 0.06233 -0.00347 " pathEditMode="relative" rAng="0" ptsTypes="AA">
                                      <p:cBhvr>
                                        <p:cTn id="6" dur="2000" fill="hold"/>
                                        <p:tgtEl>
                                          <p:spTgt spid="12"/>
                                        </p:tgtEl>
                                        <p:attrNameLst>
                                          <p:attrName>ppt_x</p:attrName>
                                          <p:attrName>ppt_y</p:attrName>
                                        </p:attrNameLst>
                                      </p:cBhvr>
                                      <p:rCtr x="31" y="-2"/>
                                    </p:animMotion>
                                  </p:childTnLst>
                                </p:cTn>
                              </p:par>
                              <p:par>
                                <p:cTn id="7" presetID="35" presetClass="path" presetSubtype="0" repeatCount="indefinite" accel="50000" decel="50000" fill="hold" nodeType="withEffect">
                                  <p:stCondLst>
                                    <p:cond delay="0"/>
                                  </p:stCondLst>
                                  <p:endCondLst>
                                    <p:cond evt="onNext" delay="0">
                                      <p:tgtEl>
                                        <p:sldTgt/>
                                      </p:tgtEl>
                                    </p:cond>
                                  </p:endCondLst>
                                  <p:childTnLst>
                                    <p:animMotion origin="layout" path="M -3.05556E-6 3.81503E-6 L -0.07396 -0.00347 " pathEditMode="relative" rAng="0" ptsTypes="AA">
                                      <p:cBhvr>
                                        <p:cTn id="8" dur="2000" fill="hold"/>
                                        <p:tgtEl>
                                          <p:spTgt spid="11"/>
                                        </p:tgtEl>
                                        <p:attrNameLst>
                                          <p:attrName>ppt_x</p:attrName>
                                          <p:attrName>ppt_y</p:attrName>
                                        </p:attrNameLst>
                                      </p:cBhvr>
                                      <p:rCtr x="-37" y="-2"/>
                                    </p:animMotion>
                                  </p:childTnLst>
                                </p:cTn>
                              </p:par>
                              <p:par>
                                <p:cTn id="9" presetID="35" presetClass="path" presetSubtype="0" repeatCount="indefinite" accel="50000" decel="50000" fill="hold" nodeType="withEffect">
                                  <p:stCondLst>
                                    <p:cond delay="0"/>
                                  </p:stCondLst>
                                  <p:endCondLst>
                                    <p:cond evt="onNext" delay="0">
                                      <p:tgtEl>
                                        <p:sldTgt/>
                                      </p:tgtEl>
                                    </p:cond>
                                  </p:endCondLst>
                                  <p:childTnLst>
                                    <p:animMotion origin="layout" path="M -4.16667E-6 -2.02312E-6 L -0.09218 -0.0037 " pathEditMode="relative" rAng="0" ptsTypes="AA">
                                      <p:cBhvr>
                                        <p:cTn id="10" dur="2000" fill="hold"/>
                                        <p:tgtEl>
                                          <p:spTgt spid="13"/>
                                        </p:tgtEl>
                                        <p:attrNameLst>
                                          <p:attrName>ppt_x</p:attrName>
                                          <p:attrName>ppt_y</p:attrName>
                                        </p:attrNameLst>
                                      </p:cBhvr>
                                      <p:rCtr x="-46" y="-2"/>
                                    </p:animMotion>
                                  </p:childTnLst>
                                </p:cTn>
                              </p:par>
                              <p:par>
                                <p:cTn id="11" presetID="35" presetClass="path" presetSubtype="0" repeatCount="indefinite" accel="50000" decel="50000" fill="hold" nodeType="withEffect">
                                  <p:stCondLst>
                                    <p:cond delay="0"/>
                                  </p:stCondLst>
                                  <p:endCondLst>
                                    <p:cond evt="onNext" delay="0">
                                      <p:tgtEl>
                                        <p:sldTgt/>
                                      </p:tgtEl>
                                    </p:cond>
                                  </p:endCondLst>
                                  <p:childTnLst>
                                    <p:animMotion origin="layout" path="M -1.94444E-6 3.4104E-6 L 0.05816 -0.00648 " pathEditMode="relative" rAng="0" ptsTypes="AA">
                                      <p:cBhvr>
                                        <p:cTn id="12" dur="2000" fill="hold"/>
                                        <p:tgtEl>
                                          <p:spTgt spid="14"/>
                                        </p:tgtEl>
                                        <p:attrNameLst>
                                          <p:attrName>ppt_x</p:attrName>
                                          <p:attrName>ppt_y</p:attrName>
                                        </p:attrNameLst>
                                      </p:cBhvr>
                                      <p:rCtr x="29" y="-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srcRect r="55206"/>
          <a:stretch>
            <a:fillRect/>
          </a:stretch>
        </p:blipFill>
        <p:spPr bwMode="auto">
          <a:xfrm>
            <a:off x="1428728" y="2928934"/>
            <a:ext cx="6643734" cy="1090858"/>
          </a:xfrm>
          <a:prstGeom prst="rect">
            <a:avLst/>
          </a:prstGeom>
          <a:noFill/>
          <a:ln w="9525">
            <a:solidFill>
              <a:schemeClr val="tx1"/>
            </a:solidFill>
            <a:miter lim="800000"/>
            <a:headEnd/>
            <a:tailEnd/>
          </a:ln>
        </p:spPr>
      </p:pic>
      <p:pic>
        <p:nvPicPr>
          <p:cNvPr id="20485" name="Picture 2"/>
          <p:cNvPicPr>
            <a:picLocks noChangeAspect="1" noChangeArrowheads="1"/>
          </p:cNvPicPr>
          <p:nvPr/>
        </p:nvPicPr>
        <p:blipFill>
          <a:blip r:embed="rId2"/>
          <a:srcRect l="50810"/>
          <a:stretch>
            <a:fillRect/>
          </a:stretch>
        </p:blipFill>
        <p:spPr bwMode="auto">
          <a:xfrm>
            <a:off x="1428728" y="4214818"/>
            <a:ext cx="6695587" cy="1000132"/>
          </a:xfrm>
          <a:prstGeom prst="rect">
            <a:avLst/>
          </a:prstGeom>
          <a:noFill/>
          <a:ln w="9525">
            <a:solidFill>
              <a:schemeClr val="tx1"/>
            </a:solidFill>
            <a:miter lim="800000"/>
            <a:headEnd/>
            <a:tailEnd/>
          </a:ln>
        </p:spPr>
      </p:pic>
      <p:sp>
        <p:nvSpPr>
          <p:cNvPr id="20484" name="6 CuadroTexto"/>
          <p:cNvSpPr txBox="1">
            <a:spLocks noChangeArrowheads="1"/>
          </p:cNvSpPr>
          <p:nvPr/>
        </p:nvSpPr>
        <p:spPr bwMode="auto">
          <a:xfrm>
            <a:off x="1357313" y="2428875"/>
            <a:ext cx="7429500" cy="369888"/>
          </a:xfrm>
          <a:prstGeom prst="rect">
            <a:avLst/>
          </a:prstGeom>
          <a:noFill/>
          <a:ln w="9525">
            <a:noFill/>
            <a:miter lim="800000"/>
            <a:headEnd/>
            <a:tailEnd/>
          </a:ln>
        </p:spPr>
        <p:txBody>
          <a:bodyPr>
            <a:spAutoFit/>
          </a:bodyPr>
          <a:lstStyle/>
          <a:p>
            <a:r>
              <a:rPr lang="es-ES" b="1">
                <a:solidFill>
                  <a:srgbClr val="C00000"/>
                </a:solidFill>
              </a:rPr>
              <a:t>Cálculo de los indicadores de los perfiles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1444</TotalTime>
  <Words>577</Words>
  <Application>Microsoft Office PowerPoint</Application>
  <PresentationFormat>Presentación en pantalla (4:3)</PresentationFormat>
  <Paragraphs>89</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Diseño predeterminado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vector>
  </TitlesOfParts>
  <Company>Dark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THEOS</dc:creator>
  <cp:lastModifiedBy>Curso06</cp:lastModifiedBy>
  <cp:revision>113</cp:revision>
  <dcterms:created xsi:type="dcterms:W3CDTF">2007-07-31T21:20:36Z</dcterms:created>
  <dcterms:modified xsi:type="dcterms:W3CDTF">2010-07-16T18:47:15Z</dcterms:modified>
</cp:coreProperties>
</file>