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0" r:id="rId6"/>
    <p:sldId id="273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A73"/>
    <a:srgbClr val="4D7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A6C7-5384-4DC5-A5C8-597FE2D3CEE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060118" y="1942072"/>
            <a:ext cx="5750882" cy="1831251"/>
          </a:xfrm>
          <a:ln w="9525">
            <a:noFill/>
          </a:ln>
        </p:spPr>
        <p:txBody>
          <a:bodyPr>
            <a:normAutofit fontScale="90000"/>
          </a:bodyPr>
          <a:lstStyle/>
          <a:p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b="1" dirty="0">
                <a:latin typeface="+mn-lt"/>
                <a:cs typeface="Arial" panose="020B0604020202020204" pitchFamily="34" charset="0"/>
              </a:rPr>
              <a:t>ARTICULACIÓN  ENTRE  ÉTICA, </a:t>
            </a:r>
            <a:br>
              <a:rPr lang="es-ES" sz="3100" b="1" dirty="0">
                <a:latin typeface="+mn-lt"/>
                <a:cs typeface="Arial" panose="020B0604020202020204" pitchFamily="34" charset="0"/>
              </a:rPr>
            </a:br>
            <a:r>
              <a:rPr lang="es-ES" sz="3100" b="1" dirty="0">
                <a:latin typeface="+mn-lt"/>
                <a:cs typeface="Arial" panose="020B0604020202020204" pitchFamily="34" charset="0"/>
              </a:rPr>
              <a:t>CIENCIA Y TECNOLOGÍA: </a:t>
            </a:r>
            <a:br>
              <a:rPr lang="es-ES" sz="3100" b="1" dirty="0">
                <a:latin typeface="+mn-lt"/>
                <a:cs typeface="Arial" panose="020B0604020202020204" pitchFamily="34" charset="0"/>
              </a:rPr>
            </a:br>
            <a:r>
              <a:rPr lang="es-ES" sz="3100" b="1" dirty="0">
                <a:latin typeface="+mn-lt"/>
                <a:cs typeface="Arial" panose="020B0604020202020204" pitchFamily="34" charset="0"/>
              </a:rPr>
              <a:t>TRIADA DE ALTO IMPACTO SOCIAL</a:t>
            </a:r>
            <a:br>
              <a:rPr lang="es-ES" sz="3100" b="1" dirty="0">
                <a:latin typeface="+mn-lt"/>
                <a:cs typeface="Arial" panose="020B0604020202020204" pitchFamily="34" charset="0"/>
              </a:rPr>
            </a:br>
            <a:br>
              <a:rPr lang="es-ES" sz="3100" b="1" dirty="0">
                <a:latin typeface="+mn-lt"/>
                <a:cs typeface="Arial" panose="020B0604020202020204" pitchFamily="34" charset="0"/>
              </a:rPr>
            </a:br>
            <a:endParaRPr lang="es-ES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" y="5105400"/>
            <a:ext cx="2705101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6686504" y="5225534"/>
            <a:ext cx="449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Autora: Dra. Dalia Isbelia Plata de Plata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67500" y="6268998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Maracaibo, 29 de enero 2025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7"/>
          <p:cNvSpPr txBox="1"/>
          <p:nvPr/>
        </p:nvSpPr>
        <p:spPr>
          <a:xfrm>
            <a:off x="4759777" y="489753"/>
            <a:ext cx="7258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REUNIÓN DE XXIV ANIVERSARIO</a:t>
            </a:r>
          </a:p>
          <a:p>
            <a:pPr algn="ctr"/>
            <a:r>
              <a:rPr lang="es-ES" sz="1600" b="1" dirty="0"/>
              <a:t>ASOCIACIÓN VENEZOLANA DE GESTIÓN DE INVESTIGACIÓN Y DESARROLLO AVEGID </a:t>
            </a:r>
          </a:p>
          <a:p>
            <a:pPr algn="ctr"/>
            <a:r>
              <a:rPr lang="es-ES" sz="1600" b="1" dirty="0"/>
              <a:t>ASOCIACIÓN INTERNACIONAL DE GESTIÓN DE INVESTIGACIÓN Y DESARROLLO </a:t>
            </a:r>
          </a:p>
          <a:p>
            <a:pPr algn="ctr"/>
            <a:r>
              <a:rPr lang="es-ES" sz="1600" b="1" dirty="0"/>
              <a:t>AIGID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60303" y="2934893"/>
            <a:ext cx="5020627" cy="2499341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aphicFrame>
        <p:nvGraphicFramePr>
          <p:cNvPr id="102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06266"/>
              </p:ext>
            </p:extLst>
          </p:nvPr>
        </p:nvGraphicFramePr>
        <p:xfrm>
          <a:off x="174173" y="1360714"/>
          <a:ext cx="510675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6477904" imgH="771429" progId="Paint.Picture">
                  <p:embed/>
                </p:oleObj>
              </mc:Choice>
              <mc:Fallback>
                <p:oleObj name="Imagen de mapa de bits" r:id="rId3" imgW="6477904" imgH="771429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73" y="1360714"/>
                        <a:ext cx="5106758" cy="66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49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64028" y="1767568"/>
            <a:ext cx="10515600" cy="4351338"/>
          </a:xfrm>
          <a:noFill/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r>
              <a:rPr lang="es-ES" dirty="0"/>
              <a:t>La ética prepara al hombre para la vida. </a:t>
            </a:r>
          </a:p>
          <a:p>
            <a:endParaRPr lang="es-ES" dirty="0"/>
          </a:p>
          <a:p>
            <a:pPr algn="just"/>
            <a:r>
              <a:rPr lang="es-ES" dirty="0"/>
              <a:t>Según, la UNESCO (2008) la ética de la ciencia y la tecnología constituyen la prioridad más importante del Sector de las Ciencias Sociales y Humanas. Habida cuenta del papel dirigente que desempeña en el plano de la ética a escala internacional, la Organización tiene como propósito enfocar los problemas morales planteados por las innovaciones científicas y tecnológicas. Esas innovaciones, exigen a las comunidades humanas, no sólo que den muestras de espíritu de creatividad, sino que, adopten las medidas apropiadas para asegurarse que los adelantos científicos y tecnológicos que se utilizarán en beneficio de la humanidad.</a:t>
            </a:r>
          </a:p>
          <a:p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7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35387" y="1578883"/>
            <a:ext cx="10961935" cy="4351338"/>
          </a:xfrm>
          <a:noFill/>
          <a:ln w="127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sz="9600" b="1" dirty="0"/>
              <a:t>  </a:t>
            </a:r>
            <a:r>
              <a:rPr lang="es-ES" sz="11200" b="1" dirty="0"/>
              <a:t>¿La ética tiene relación con la ciencia y la tecnología?</a:t>
            </a:r>
          </a:p>
          <a:p>
            <a:pPr marL="0" indent="0">
              <a:buNone/>
            </a:pPr>
            <a:endParaRPr lang="es-ES" sz="1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Ciertamente, la ética es la rama de la filosofía  inherente a la conducta humana enfocada a lo correcto o incorrecto de ciertas acciones,  lo bueno, lo malo de los motivos y fines de la misma. Siendo el hombre, el que asume su postura como ente social.</a:t>
            </a:r>
          </a:p>
          <a:p>
            <a:pPr algn="just"/>
            <a:endParaRPr lang="es-E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La ética se percibe a menudo, en el mejor de los casos, como un conjunto de regulaciones bienintencionadas, tendentes a poner límites a las conductas individuales o corporativas que amenazan el bien de la sociedad.</a:t>
            </a:r>
          </a:p>
          <a:p>
            <a:pPr algn="just"/>
            <a:endParaRPr lang="es-E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Los profesionales tenemos una doble responsabilidad moral: como ciudadanos pertenecientes a una comunidad  y como servidores de la misma.</a:t>
            </a:r>
          </a:p>
          <a:p>
            <a:pPr marL="0" indent="0" algn="just">
              <a:buNone/>
            </a:pPr>
            <a:endParaRPr lang="es-E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5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5491" y="343454"/>
            <a:ext cx="872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 DE LA INVESTIGACIÓN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38200" y="1825625"/>
            <a:ext cx="10091057" cy="3355975"/>
          </a:xfrm>
          <a:noFill/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es-ES" sz="4000" dirty="0"/>
          </a:p>
          <a:p>
            <a:pPr algn="ctr"/>
            <a:r>
              <a:rPr lang="es-ES" sz="4000" dirty="0"/>
              <a:t>El objetivo fue Explicar la articulación entre Ética, Ciencia y Tecnología: Triada de alto impacto social </a:t>
            </a: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45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6483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 Y UNIDADES TEMÁTICAS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noFill/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Los aspectos éticos de la ciencia y la tecnología abarcan mucho más que los problemas de índole médica, alcanzando a todos los campos del saber científico y sus relaciones con la sociedad y su responsabilidad frente a ella.</a:t>
            </a:r>
          </a:p>
          <a:p>
            <a:pPr algn="just"/>
            <a:r>
              <a:rPr lang="es-ES" dirty="0"/>
              <a:t> Para Laufer, (2006) Los alcances de la ética de la ciencia van más allá de la investigación médica y las personas, comprenden al ambiente y todos sus componentes, es decir, la continuidad de la vida en este planeta, incluyendo la preservación de la biodiversidad, y también tocan la utilización pacífica de los logros de la ciencia y la tecnología.</a:t>
            </a:r>
          </a:p>
          <a:p>
            <a:pPr algn="just"/>
            <a:r>
              <a:rPr lang="es-ES" dirty="0"/>
              <a:t>Postura Morín (2011) Acompañada de reformas, educación, la vida y otras reformas.</a:t>
            </a: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99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1293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noFill/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just"/>
            <a:endParaRPr lang="es-ES" sz="3600" dirty="0"/>
          </a:p>
          <a:p>
            <a:pPr algn="just"/>
            <a:r>
              <a:rPr lang="es-ES" sz="3600" dirty="0"/>
              <a:t>La metódica empleada fue documental, bajo el paradigma cualitativo, basada en el análisis e interpretación de artículos científicos y consultas de páginas web. </a:t>
            </a: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12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RESULTADOS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 ética guía la conducta moral y la responsabilidad social, mientras la tecnología impulsa la eficiencia y la transformación inducida por la innovación. </a:t>
            </a:r>
          </a:p>
          <a:p>
            <a:pPr marL="0" indent="0" algn="just">
              <a:buNone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La integración exitosa de ética y tecnología conlleva un entorno empresarial más equilibrado y responsable.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 ética también se ve desafiada por la capacidad de la tecnología para cambiar rápidamente las dinámicas laborales. </a:t>
            </a:r>
            <a:endParaRPr lang="es-ES" sz="3200" dirty="0"/>
          </a:p>
          <a:p>
            <a:pPr algn="just"/>
            <a:endParaRPr lang="es-ES" sz="3200" dirty="0"/>
          </a:p>
          <a:p>
            <a:pPr algn="just"/>
            <a:endParaRPr lang="es-ES" sz="3200" dirty="0"/>
          </a:p>
          <a:p>
            <a:pPr algn="just"/>
            <a:endParaRPr lang="es-ES" sz="3200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12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707571" y="1680482"/>
            <a:ext cx="10515600" cy="4351338"/>
          </a:xfr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just"/>
            <a:r>
              <a:rPr lang="es-ES" sz="3200" dirty="0"/>
              <a:t>Esta triada permite a los científicos, académicos, profesionales, valorar y responsabilizarse por los avances y el producto final de las investigaciones, direccionadas hacia el bien común.</a:t>
            </a:r>
          </a:p>
          <a:p>
            <a:pPr algn="just"/>
            <a:r>
              <a:rPr lang="es-ES" sz="3200" dirty="0"/>
              <a:t>Los dilemas éticos se resuelven a través de la comprensión, de los actores, de las implicaciones y los hallazgos científicos.</a:t>
            </a:r>
          </a:p>
          <a:p>
            <a:pPr algn="just"/>
            <a:r>
              <a:rPr lang="es-ES" sz="3200" dirty="0"/>
              <a:t> Entre la ética, la ciencia y la tecnología existe un  fuerte lazo  direccionado a cambiar el mundo para mejor.</a:t>
            </a:r>
          </a:p>
          <a:p>
            <a:pPr algn="just"/>
            <a:endParaRPr lang="es-ES" sz="3200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61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467100" y="3295650"/>
            <a:ext cx="5238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¡¡GRACIAS!!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Blackadder ITC" panose="04020505051007020D02" pitchFamily="82" charset="0"/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FE011D-580A-BEBD-0876-885A8A92D6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234" y="5520"/>
            <a:ext cx="3546764" cy="1147820"/>
          </a:xfrm>
          <a:prstGeom prst="rect">
            <a:avLst/>
          </a:prstGeom>
        </p:spPr>
      </p:pic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551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647</Words>
  <Application>Microsoft Office PowerPoint</Application>
  <PresentationFormat>Panorámica</PresentationFormat>
  <Paragraphs>43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Microsoft YaHei Light</vt:lpstr>
      <vt:lpstr>Arial</vt:lpstr>
      <vt:lpstr>Blackadder ITC</vt:lpstr>
      <vt:lpstr>Calibri</vt:lpstr>
      <vt:lpstr>Calibri Light</vt:lpstr>
      <vt:lpstr>Tema de Office</vt:lpstr>
      <vt:lpstr>Imagen de mapa de bits</vt:lpstr>
      <vt:lpstr>                  ARTICULACIÓN  ENTRE  ÉTICA,  CIENCIA Y TECNOLOGÍA:  TRIADA DE ALTO IMPACTO SOCIAL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Aracelys Piñate</dc:creator>
  <cp:lastModifiedBy>indatech</cp:lastModifiedBy>
  <cp:revision>39</cp:revision>
  <dcterms:created xsi:type="dcterms:W3CDTF">2023-11-13T19:08:07Z</dcterms:created>
  <dcterms:modified xsi:type="dcterms:W3CDTF">2025-01-27T21:46:53Z</dcterms:modified>
</cp:coreProperties>
</file>